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18"/>
  </p:notesMasterIdLst>
  <p:sldIdLst>
    <p:sldId id="256" r:id="rId2"/>
    <p:sldId id="257" r:id="rId3"/>
    <p:sldId id="274" r:id="rId4"/>
    <p:sldId id="280" r:id="rId5"/>
    <p:sldId id="275" r:id="rId6"/>
    <p:sldId id="258" r:id="rId7"/>
    <p:sldId id="276" r:id="rId8"/>
    <p:sldId id="277" r:id="rId9"/>
    <p:sldId id="282" r:id="rId10"/>
    <p:sldId id="259" r:id="rId11"/>
    <p:sldId id="281" r:id="rId12"/>
    <p:sldId id="278" r:id="rId13"/>
    <p:sldId id="284" r:id="rId14"/>
    <p:sldId id="279" r:id="rId15"/>
    <p:sldId id="283" r:id="rId16"/>
    <p:sldId id="273" r:id="rId17"/>
  </p:sldIdLst>
  <p:sldSz cx="12192000" cy="6858000"/>
  <p:notesSz cx="7010400" cy="9296400"/>
  <p:embeddedFontLst>
    <p:embeddedFont>
      <p:font typeface="Bahnschrift SemiBold" panose="020B0502040204020203" pitchFamily="34" charset="0"/>
      <p:bold r:id="rId19"/>
    </p:embeddedFont>
    <p:embeddedFont>
      <p:font typeface="Calibri" panose="020F0502020204030204" pitchFamily="34" charset="0"/>
      <p:regular r:id="rId20"/>
      <p:bold r:id="rId21"/>
      <p:italic r:id="rId22"/>
      <p:boldItalic r:id="rId23"/>
    </p:embeddedFont>
    <p:embeddedFont>
      <p:font typeface="Montserrat" panose="00000500000000000000" pitchFamily="2" charset="0"/>
      <p:regular r:id="rId24"/>
      <p:bold r:id="rId25"/>
      <p:italic r:id="rId26"/>
      <p:boldItalic r:id="rId27"/>
    </p:embeddedFont>
    <p:embeddedFont>
      <p:font typeface="Montserrat ExtraBold" panose="00000900000000000000" pitchFamily="2" charset="0"/>
      <p:bold r:id="rId28"/>
      <p:italic r:id="rId29"/>
      <p:boldItalic r:id="rId30"/>
    </p:embeddedFont>
    <p:embeddedFont>
      <p:font typeface="Montserrat Medium" panose="00000600000000000000" pitchFamily="2" charset="0"/>
      <p:regular r:id="rId31"/>
      <p:bold r:id="rId32"/>
      <p:italic r:id="rId33"/>
      <p:boldItalic r:id="rId34"/>
    </p:embeddedFont>
    <p:embeddedFont>
      <p:font typeface="Trebuchet MS" panose="020B060302020202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E0DA"/>
    <a:srgbClr val="FFFF65"/>
    <a:srgbClr val="FF71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32"/>
  </p:normalViewPr>
  <p:slideViewPr>
    <p:cSldViewPr snapToGrid="0">
      <p:cViewPr varScale="1">
        <p:scale>
          <a:sx n="86" d="100"/>
          <a:sy n="86" d="100"/>
        </p:scale>
        <p:origin x="562"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0"/>
            <a:ext cx="3038648" cy="46513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135" y="0"/>
            <a:ext cx="3038648" cy="46513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8829675"/>
            <a:ext cx="3038648" cy="4651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79" name="Google Shape;179;p1: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5dad3dcb75_0_1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5dad3dcb75_0_17: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summary of Phase – 1.</a:t>
            </a:r>
            <a:endParaRPr/>
          </a:p>
          <a:p>
            <a:pPr marL="0" lvl="0" indent="0" algn="l" rtl="0">
              <a:lnSpc>
                <a:spcPct val="100000"/>
              </a:lnSpc>
              <a:spcBef>
                <a:spcPts val="0"/>
              </a:spcBef>
              <a:spcAft>
                <a:spcPts val="0"/>
              </a:spcAft>
              <a:buClr>
                <a:schemeClr val="dk1"/>
              </a:buClr>
              <a:buSzPts val="1100"/>
              <a:buFont typeface="Arial"/>
              <a:buNone/>
            </a:pPr>
            <a:r>
              <a:rPr lang="en-US"/>
              <a:t>Include the suggestions and improvements made.</a:t>
            </a:r>
            <a:endParaRPr/>
          </a:p>
          <a:p>
            <a:pPr marL="0" lvl="0" indent="0" algn="l" rtl="0">
              <a:lnSpc>
                <a:spcPct val="100000"/>
              </a:lnSpc>
              <a:spcBef>
                <a:spcPts val="0"/>
              </a:spcBef>
              <a:spcAft>
                <a:spcPts val="0"/>
              </a:spcAft>
              <a:buSzPts val="1400"/>
              <a:buNone/>
            </a:pPr>
            <a:endParaRPr/>
          </a:p>
        </p:txBody>
      </p:sp>
      <p:sp>
        <p:nvSpPr>
          <p:cNvPr id="203" name="Google Shape;203;g15dad3dcb75_0_17: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5dad3dcb75_0_1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5dad3dcb75_0_17: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summary of Phase – 1.</a:t>
            </a:r>
            <a:endParaRPr/>
          </a:p>
          <a:p>
            <a:pPr marL="0" lvl="0" indent="0" algn="l" rtl="0">
              <a:lnSpc>
                <a:spcPct val="100000"/>
              </a:lnSpc>
              <a:spcBef>
                <a:spcPts val="0"/>
              </a:spcBef>
              <a:spcAft>
                <a:spcPts val="0"/>
              </a:spcAft>
              <a:buClr>
                <a:schemeClr val="dk1"/>
              </a:buClr>
              <a:buSzPts val="1100"/>
              <a:buFont typeface="Arial"/>
              <a:buNone/>
            </a:pPr>
            <a:r>
              <a:rPr lang="en-US"/>
              <a:t>Include the suggestions and improvements made.</a:t>
            </a:r>
            <a:endParaRPr/>
          </a:p>
          <a:p>
            <a:pPr marL="0" lvl="0" indent="0" algn="l" rtl="0">
              <a:lnSpc>
                <a:spcPct val="100000"/>
              </a:lnSpc>
              <a:spcBef>
                <a:spcPts val="0"/>
              </a:spcBef>
              <a:spcAft>
                <a:spcPts val="0"/>
              </a:spcAft>
              <a:buSzPts val="1400"/>
              <a:buNone/>
            </a:pPr>
            <a:endParaRPr/>
          </a:p>
        </p:txBody>
      </p:sp>
      <p:sp>
        <p:nvSpPr>
          <p:cNvPr id="203" name="Google Shape;203;g15dad3dcb75_0_17: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extLst>
      <p:ext uri="{BB962C8B-B14F-4D97-AF65-F5344CB8AC3E}">
        <p14:creationId xmlns:p14="http://schemas.microsoft.com/office/powerpoint/2010/main" val="1184012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5dad3dcb75_0_1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5dad3dcb75_0_17: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Provide summary of Phase – 1.</a:t>
            </a:r>
            <a:endParaRPr dirty="0"/>
          </a:p>
          <a:p>
            <a:pPr marL="0" lvl="0" indent="0" algn="l" rtl="0">
              <a:lnSpc>
                <a:spcPct val="100000"/>
              </a:lnSpc>
              <a:spcBef>
                <a:spcPts val="0"/>
              </a:spcBef>
              <a:spcAft>
                <a:spcPts val="0"/>
              </a:spcAft>
              <a:buClr>
                <a:schemeClr val="dk1"/>
              </a:buClr>
              <a:buSzPts val="1100"/>
              <a:buFont typeface="Arial"/>
              <a:buNone/>
            </a:pPr>
            <a:r>
              <a:rPr lang="en-US" dirty="0"/>
              <a:t>Include the suggestions and improvements made.</a:t>
            </a:r>
            <a:endParaRPr dirty="0"/>
          </a:p>
          <a:p>
            <a:pPr marL="0" lvl="0" indent="0" algn="l" rtl="0">
              <a:lnSpc>
                <a:spcPct val="100000"/>
              </a:lnSpc>
              <a:spcBef>
                <a:spcPts val="0"/>
              </a:spcBef>
              <a:spcAft>
                <a:spcPts val="0"/>
              </a:spcAft>
              <a:buSzPts val="1400"/>
              <a:buNone/>
            </a:pPr>
            <a:endParaRPr dirty="0"/>
          </a:p>
        </p:txBody>
      </p:sp>
      <p:sp>
        <p:nvSpPr>
          <p:cNvPr id="203" name="Google Shape;203;g15dad3dcb75_0_17: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extLst>
      <p:ext uri="{BB962C8B-B14F-4D97-AF65-F5344CB8AC3E}">
        <p14:creationId xmlns:p14="http://schemas.microsoft.com/office/powerpoint/2010/main" val="521363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5dad3dcb75_0_1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5dad3dcb75_0_17: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Provide summary of Phase – 1.</a:t>
            </a:r>
            <a:endParaRPr dirty="0"/>
          </a:p>
          <a:p>
            <a:pPr marL="0" lvl="0" indent="0" algn="l" rtl="0">
              <a:lnSpc>
                <a:spcPct val="100000"/>
              </a:lnSpc>
              <a:spcBef>
                <a:spcPts val="0"/>
              </a:spcBef>
              <a:spcAft>
                <a:spcPts val="0"/>
              </a:spcAft>
              <a:buClr>
                <a:schemeClr val="dk1"/>
              </a:buClr>
              <a:buSzPts val="1100"/>
              <a:buFont typeface="Arial"/>
              <a:buNone/>
            </a:pPr>
            <a:r>
              <a:rPr lang="en-US" dirty="0"/>
              <a:t>Include the suggestions and improvements made.</a:t>
            </a:r>
            <a:endParaRPr dirty="0"/>
          </a:p>
          <a:p>
            <a:pPr marL="0" lvl="0" indent="0" algn="l" rtl="0">
              <a:lnSpc>
                <a:spcPct val="100000"/>
              </a:lnSpc>
              <a:spcBef>
                <a:spcPts val="0"/>
              </a:spcBef>
              <a:spcAft>
                <a:spcPts val="0"/>
              </a:spcAft>
              <a:buSzPts val="1400"/>
              <a:buNone/>
            </a:pPr>
            <a:endParaRPr dirty="0"/>
          </a:p>
        </p:txBody>
      </p:sp>
      <p:sp>
        <p:nvSpPr>
          <p:cNvPr id="203" name="Google Shape;203;g15dad3dcb75_0_17: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extLst>
      <p:ext uri="{BB962C8B-B14F-4D97-AF65-F5344CB8AC3E}">
        <p14:creationId xmlns:p14="http://schemas.microsoft.com/office/powerpoint/2010/main" val="402990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5dad3dcb75_0_1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5dad3dcb75_0_17: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Provide summary of Phase – 1.</a:t>
            </a:r>
            <a:endParaRPr dirty="0"/>
          </a:p>
          <a:p>
            <a:pPr marL="0" lvl="0" indent="0" algn="l" rtl="0">
              <a:lnSpc>
                <a:spcPct val="100000"/>
              </a:lnSpc>
              <a:spcBef>
                <a:spcPts val="0"/>
              </a:spcBef>
              <a:spcAft>
                <a:spcPts val="0"/>
              </a:spcAft>
              <a:buClr>
                <a:schemeClr val="dk1"/>
              </a:buClr>
              <a:buSzPts val="1100"/>
              <a:buFont typeface="Arial"/>
              <a:buNone/>
            </a:pPr>
            <a:r>
              <a:rPr lang="en-US" dirty="0"/>
              <a:t>Include the suggestions and improvements made.</a:t>
            </a:r>
            <a:endParaRPr dirty="0"/>
          </a:p>
          <a:p>
            <a:pPr marL="0" lvl="0" indent="0" algn="l" rtl="0">
              <a:lnSpc>
                <a:spcPct val="100000"/>
              </a:lnSpc>
              <a:spcBef>
                <a:spcPts val="0"/>
              </a:spcBef>
              <a:spcAft>
                <a:spcPts val="0"/>
              </a:spcAft>
              <a:buSzPts val="1400"/>
              <a:buNone/>
            </a:pPr>
            <a:endParaRPr dirty="0"/>
          </a:p>
        </p:txBody>
      </p:sp>
      <p:sp>
        <p:nvSpPr>
          <p:cNvPr id="203" name="Google Shape;203;g15dad3dcb75_0_17: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extLst>
      <p:ext uri="{BB962C8B-B14F-4D97-AF65-F5344CB8AC3E}">
        <p14:creationId xmlns:p14="http://schemas.microsoft.com/office/powerpoint/2010/main" val="2353241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5dad3dcb75_0_1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5dad3dcb75_0_17: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Provide summary of Phase – 1.</a:t>
            </a:r>
            <a:endParaRPr dirty="0"/>
          </a:p>
          <a:p>
            <a:pPr marL="0" lvl="0" indent="0" algn="l" rtl="0">
              <a:lnSpc>
                <a:spcPct val="100000"/>
              </a:lnSpc>
              <a:spcBef>
                <a:spcPts val="0"/>
              </a:spcBef>
              <a:spcAft>
                <a:spcPts val="0"/>
              </a:spcAft>
              <a:buClr>
                <a:schemeClr val="dk1"/>
              </a:buClr>
              <a:buSzPts val="1100"/>
              <a:buFont typeface="Arial"/>
              <a:buNone/>
            </a:pPr>
            <a:r>
              <a:rPr lang="en-US" dirty="0"/>
              <a:t>Include the suggestions and improvements made.</a:t>
            </a:r>
            <a:endParaRPr dirty="0"/>
          </a:p>
          <a:p>
            <a:pPr marL="0" lvl="0" indent="0" algn="l" rtl="0">
              <a:lnSpc>
                <a:spcPct val="100000"/>
              </a:lnSpc>
              <a:spcBef>
                <a:spcPts val="0"/>
              </a:spcBef>
              <a:spcAft>
                <a:spcPts val="0"/>
              </a:spcAft>
              <a:buSzPts val="1400"/>
              <a:buNone/>
            </a:pPr>
            <a:endParaRPr dirty="0"/>
          </a:p>
        </p:txBody>
      </p:sp>
      <p:sp>
        <p:nvSpPr>
          <p:cNvPr id="203" name="Google Shape;203;g15dad3dcb75_0_17: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2817700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8: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30" name="Google Shape;330;p8: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Set the context.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Provide a basic introduction of the project and also an overview of scope it entails.</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r>
              <a:rPr lang="en-US" dirty="0"/>
              <a:t>Set the context.</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SzPts val="1400"/>
              <a:buNone/>
            </a:pPr>
            <a:endParaRPr dirty="0"/>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140732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Set the context.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extLst>
      <p:ext uri="{BB962C8B-B14F-4D97-AF65-F5344CB8AC3E}">
        <p14:creationId xmlns:p14="http://schemas.microsoft.com/office/powerpoint/2010/main" val="1757494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Set the context.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2628956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4: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summary of Phase – 1.</a:t>
            </a:r>
            <a:endParaRPr/>
          </a:p>
          <a:p>
            <a:pPr marL="0" lvl="0" indent="0" algn="l" rtl="0">
              <a:lnSpc>
                <a:spcPct val="100000"/>
              </a:lnSpc>
              <a:spcBef>
                <a:spcPts val="0"/>
              </a:spcBef>
              <a:spcAft>
                <a:spcPts val="0"/>
              </a:spcAft>
              <a:buClr>
                <a:schemeClr val="dk1"/>
              </a:buClr>
              <a:buSzPts val="1100"/>
              <a:buFont typeface="Arial"/>
              <a:buNone/>
            </a:pPr>
            <a:r>
              <a:rPr lang="en-US"/>
              <a:t>Include the suggestions and improvements made.</a:t>
            </a:r>
            <a:endParaRPr/>
          </a:p>
          <a:p>
            <a:pPr marL="0" lvl="0" indent="0" algn="l" rtl="0">
              <a:lnSpc>
                <a:spcPct val="100000"/>
              </a:lnSpc>
              <a:spcBef>
                <a:spcPts val="0"/>
              </a:spcBef>
              <a:spcAft>
                <a:spcPts val="0"/>
              </a:spcAft>
              <a:buSzPts val="1400"/>
              <a:buNone/>
            </a:pPr>
            <a:endParaRPr/>
          </a:p>
        </p:txBody>
      </p:sp>
      <p:sp>
        <p:nvSpPr>
          <p:cNvPr id="195" name="Google Shape;195;p4: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4: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summary of Phase – 1.</a:t>
            </a:r>
            <a:endParaRPr/>
          </a:p>
          <a:p>
            <a:pPr marL="0" lvl="0" indent="0" algn="l" rtl="0">
              <a:lnSpc>
                <a:spcPct val="100000"/>
              </a:lnSpc>
              <a:spcBef>
                <a:spcPts val="0"/>
              </a:spcBef>
              <a:spcAft>
                <a:spcPts val="0"/>
              </a:spcAft>
              <a:buClr>
                <a:schemeClr val="dk1"/>
              </a:buClr>
              <a:buSzPts val="1100"/>
              <a:buFont typeface="Arial"/>
              <a:buNone/>
            </a:pPr>
            <a:r>
              <a:rPr lang="en-US"/>
              <a:t>Include the suggestions and improvements made.</a:t>
            </a:r>
            <a:endParaRPr/>
          </a:p>
          <a:p>
            <a:pPr marL="0" lvl="0" indent="0" algn="l" rtl="0">
              <a:lnSpc>
                <a:spcPct val="100000"/>
              </a:lnSpc>
              <a:spcBef>
                <a:spcPts val="0"/>
              </a:spcBef>
              <a:spcAft>
                <a:spcPts val="0"/>
              </a:spcAft>
              <a:buSzPts val="1400"/>
              <a:buNone/>
            </a:pPr>
            <a:endParaRPr/>
          </a:p>
        </p:txBody>
      </p:sp>
      <p:sp>
        <p:nvSpPr>
          <p:cNvPr id="195" name="Google Shape;195;p4: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2426406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4: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summary of Phase – 1.</a:t>
            </a:r>
            <a:endParaRPr/>
          </a:p>
          <a:p>
            <a:pPr marL="0" lvl="0" indent="0" algn="l" rtl="0">
              <a:lnSpc>
                <a:spcPct val="100000"/>
              </a:lnSpc>
              <a:spcBef>
                <a:spcPts val="0"/>
              </a:spcBef>
              <a:spcAft>
                <a:spcPts val="0"/>
              </a:spcAft>
              <a:buClr>
                <a:schemeClr val="dk1"/>
              </a:buClr>
              <a:buSzPts val="1100"/>
              <a:buFont typeface="Arial"/>
              <a:buNone/>
            </a:pPr>
            <a:r>
              <a:rPr lang="en-US"/>
              <a:t>Include the suggestions and improvements made.</a:t>
            </a:r>
            <a:endParaRPr/>
          </a:p>
          <a:p>
            <a:pPr marL="0" lvl="0" indent="0" algn="l" rtl="0">
              <a:lnSpc>
                <a:spcPct val="100000"/>
              </a:lnSpc>
              <a:spcBef>
                <a:spcPts val="0"/>
              </a:spcBef>
              <a:spcAft>
                <a:spcPts val="0"/>
              </a:spcAft>
              <a:buSzPts val="1400"/>
              <a:buNone/>
            </a:pPr>
            <a:endParaRPr/>
          </a:p>
        </p:txBody>
      </p:sp>
      <p:sp>
        <p:nvSpPr>
          <p:cNvPr id="195" name="Google Shape;195;p4: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1544542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5dad3dcb75_0_1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5dad3dcb75_0_17: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summary of Phase – 1.</a:t>
            </a:r>
            <a:endParaRPr/>
          </a:p>
          <a:p>
            <a:pPr marL="0" lvl="0" indent="0" algn="l" rtl="0">
              <a:lnSpc>
                <a:spcPct val="100000"/>
              </a:lnSpc>
              <a:spcBef>
                <a:spcPts val="0"/>
              </a:spcBef>
              <a:spcAft>
                <a:spcPts val="0"/>
              </a:spcAft>
              <a:buClr>
                <a:schemeClr val="dk1"/>
              </a:buClr>
              <a:buSzPts val="1100"/>
              <a:buFont typeface="Arial"/>
              <a:buNone/>
            </a:pPr>
            <a:r>
              <a:rPr lang="en-US"/>
              <a:t>Include the suggestions and improvements made.</a:t>
            </a:r>
            <a:endParaRPr/>
          </a:p>
          <a:p>
            <a:pPr marL="0" lvl="0" indent="0" algn="l" rtl="0">
              <a:lnSpc>
                <a:spcPct val="100000"/>
              </a:lnSpc>
              <a:spcBef>
                <a:spcPts val="0"/>
              </a:spcBef>
              <a:spcAft>
                <a:spcPts val="0"/>
              </a:spcAft>
              <a:buSzPts val="1400"/>
              <a:buNone/>
            </a:pPr>
            <a:endParaRPr/>
          </a:p>
        </p:txBody>
      </p:sp>
      <p:sp>
        <p:nvSpPr>
          <p:cNvPr id="203" name="Google Shape;203;g15dad3dcb75_0_17: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12901242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2901200" y="2600133"/>
            <a:ext cx="6389700" cy="8595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4800"/>
              <a:buNone/>
              <a:defRPr sz="4800" b="1">
                <a:solidFill>
                  <a:schemeClr val="lt1"/>
                </a:solidFill>
              </a:defRPr>
            </a:lvl1pPr>
            <a:lvl2pPr lvl="1" algn="ctr" rtl="0">
              <a:spcBef>
                <a:spcPts val="0"/>
              </a:spcBef>
              <a:spcAft>
                <a:spcPts val="0"/>
              </a:spcAft>
              <a:buClr>
                <a:schemeClr val="lt1"/>
              </a:buClr>
              <a:buSzPts val="4800"/>
              <a:buNone/>
              <a:defRPr sz="4800" b="1">
                <a:solidFill>
                  <a:schemeClr val="lt1"/>
                </a:solidFill>
              </a:defRPr>
            </a:lvl2pPr>
            <a:lvl3pPr lvl="2" algn="ctr" rtl="0">
              <a:spcBef>
                <a:spcPts val="0"/>
              </a:spcBef>
              <a:spcAft>
                <a:spcPts val="0"/>
              </a:spcAft>
              <a:buClr>
                <a:schemeClr val="lt1"/>
              </a:buClr>
              <a:buSzPts val="4800"/>
              <a:buNone/>
              <a:defRPr sz="4800" b="1">
                <a:solidFill>
                  <a:schemeClr val="lt1"/>
                </a:solidFill>
              </a:defRPr>
            </a:lvl3pPr>
            <a:lvl4pPr lvl="3" algn="ctr" rtl="0">
              <a:spcBef>
                <a:spcPts val="0"/>
              </a:spcBef>
              <a:spcAft>
                <a:spcPts val="0"/>
              </a:spcAft>
              <a:buClr>
                <a:schemeClr val="lt1"/>
              </a:buClr>
              <a:buSzPts val="4800"/>
              <a:buNone/>
              <a:defRPr sz="4800" b="1">
                <a:solidFill>
                  <a:schemeClr val="lt1"/>
                </a:solidFill>
              </a:defRPr>
            </a:lvl4pPr>
            <a:lvl5pPr lvl="4" algn="ctr" rtl="0">
              <a:spcBef>
                <a:spcPts val="0"/>
              </a:spcBef>
              <a:spcAft>
                <a:spcPts val="0"/>
              </a:spcAft>
              <a:buClr>
                <a:schemeClr val="lt1"/>
              </a:buClr>
              <a:buSzPts val="4800"/>
              <a:buNone/>
              <a:defRPr sz="4800" b="1">
                <a:solidFill>
                  <a:schemeClr val="lt1"/>
                </a:solidFill>
              </a:defRPr>
            </a:lvl5pPr>
            <a:lvl6pPr lvl="5" algn="ctr" rtl="0">
              <a:spcBef>
                <a:spcPts val="0"/>
              </a:spcBef>
              <a:spcAft>
                <a:spcPts val="0"/>
              </a:spcAft>
              <a:buClr>
                <a:schemeClr val="lt1"/>
              </a:buClr>
              <a:buSzPts val="4800"/>
              <a:buNone/>
              <a:defRPr sz="4800" b="1">
                <a:solidFill>
                  <a:schemeClr val="lt1"/>
                </a:solidFill>
              </a:defRPr>
            </a:lvl6pPr>
            <a:lvl7pPr lvl="6" algn="ctr" rtl="0">
              <a:spcBef>
                <a:spcPts val="0"/>
              </a:spcBef>
              <a:spcAft>
                <a:spcPts val="0"/>
              </a:spcAft>
              <a:buClr>
                <a:schemeClr val="lt1"/>
              </a:buClr>
              <a:buSzPts val="4800"/>
              <a:buNone/>
              <a:defRPr sz="4800" b="1">
                <a:solidFill>
                  <a:schemeClr val="lt1"/>
                </a:solidFill>
              </a:defRPr>
            </a:lvl7pPr>
            <a:lvl8pPr lvl="7" algn="ctr" rtl="0">
              <a:spcBef>
                <a:spcPts val="0"/>
              </a:spcBef>
              <a:spcAft>
                <a:spcPts val="0"/>
              </a:spcAft>
              <a:buClr>
                <a:schemeClr val="lt1"/>
              </a:buClr>
              <a:buSzPts val="4800"/>
              <a:buNone/>
              <a:defRPr sz="4800" b="1">
                <a:solidFill>
                  <a:schemeClr val="lt1"/>
                </a:solidFill>
              </a:defRPr>
            </a:lvl8pPr>
            <a:lvl9pPr lvl="8" algn="ctr" rtl="0">
              <a:spcBef>
                <a:spcPts val="0"/>
              </a:spcBef>
              <a:spcAft>
                <a:spcPts val="0"/>
              </a:spcAft>
              <a:buClr>
                <a:schemeClr val="lt1"/>
              </a:buClr>
              <a:buSzPts val="4800"/>
              <a:buNone/>
              <a:defRPr sz="4800" b="1">
                <a:solidFill>
                  <a:schemeClr val="lt1"/>
                </a:solidFill>
              </a:defRPr>
            </a:lvl9pPr>
          </a:lstStyle>
          <a:p>
            <a:endParaRPr/>
          </a:p>
        </p:txBody>
      </p:sp>
      <p:sp>
        <p:nvSpPr>
          <p:cNvPr id="14" name="Google Shape;14;p2"/>
          <p:cNvSpPr txBox="1">
            <a:spLocks noGrp="1"/>
          </p:cNvSpPr>
          <p:nvPr>
            <p:ph type="subTitle" idx="1"/>
          </p:nvPr>
        </p:nvSpPr>
        <p:spPr>
          <a:xfrm>
            <a:off x="2725600" y="4939533"/>
            <a:ext cx="6740700" cy="619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1251333" y="593367"/>
            <a:ext cx="76476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47" name="Google Shape;47;p13"/>
          <p:cNvSpPr txBox="1">
            <a:spLocks noGrp="1"/>
          </p:cNvSpPr>
          <p:nvPr>
            <p:ph type="body" idx="1"/>
          </p:nvPr>
        </p:nvSpPr>
        <p:spPr>
          <a:xfrm>
            <a:off x="1251333" y="1661367"/>
            <a:ext cx="9562800" cy="4053300"/>
          </a:xfrm>
          <a:prstGeom prst="rect">
            <a:avLst/>
          </a:prstGeom>
        </p:spPr>
        <p:txBody>
          <a:bodyPr spcFirstLastPara="1" wrap="square" lIns="121900" tIns="121900" rIns="121900" bIns="121900" anchor="t" anchorCtr="0">
            <a:noAutofit/>
          </a:bodyPr>
          <a:lstStyle>
            <a:lvl1pPr marL="457200" lvl="0" indent="-323850" rtl="0">
              <a:spcBef>
                <a:spcPts val="0"/>
              </a:spcBef>
              <a:spcAft>
                <a:spcPts val="0"/>
              </a:spcAft>
              <a:buClr>
                <a:schemeClr val="lt1"/>
              </a:buClr>
              <a:buSzPts val="1500"/>
              <a:buChar char="●"/>
              <a:defRPr sz="1500">
                <a:solidFill>
                  <a:schemeClr val="lt1"/>
                </a:solidFill>
              </a:defRPr>
            </a:lvl1pPr>
            <a:lvl2pPr marL="914400" lvl="1" indent="-323850" rtl="0">
              <a:spcBef>
                <a:spcPts val="2100"/>
              </a:spcBef>
              <a:spcAft>
                <a:spcPts val="0"/>
              </a:spcAft>
              <a:buClr>
                <a:schemeClr val="lt1"/>
              </a:buClr>
              <a:buSzPts val="1500"/>
              <a:buChar char="○"/>
              <a:defRPr sz="1500">
                <a:solidFill>
                  <a:schemeClr val="lt1"/>
                </a:solidFill>
              </a:defRPr>
            </a:lvl2pPr>
            <a:lvl3pPr marL="1371600" lvl="2" indent="-323850" rtl="0">
              <a:spcBef>
                <a:spcPts val="2100"/>
              </a:spcBef>
              <a:spcAft>
                <a:spcPts val="0"/>
              </a:spcAft>
              <a:buClr>
                <a:schemeClr val="lt1"/>
              </a:buClr>
              <a:buSzPts val="1500"/>
              <a:buChar char="■"/>
              <a:defRPr sz="1500">
                <a:solidFill>
                  <a:schemeClr val="lt1"/>
                </a:solidFill>
              </a:defRPr>
            </a:lvl3pPr>
            <a:lvl4pPr marL="1828800" lvl="3" indent="-323850" rtl="0">
              <a:spcBef>
                <a:spcPts val="2100"/>
              </a:spcBef>
              <a:spcAft>
                <a:spcPts val="0"/>
              </a:spcAft>
              <a:buClr>
                <a:schemeClr val="lt1"/>
              </a:buClr>
              <a:buSzPts val="1500"/>
              <a:buChar char="●"/>
              <a:defRPr sz="1500">
                <a:solidFill>
                  <a:schemeClr val="lt1"/>
                </a:solidFill>
              </a:defRPr>
            </a:lvl4pPr>
            <a:lvl5pPr marL="2286000" lvl="4" indent="-323850" rtl="0">
              <a:spcBef>
                <a:spcPts val="2100"/>
              </a:spcBef>
              <a:spcAft>
                <a:spcPts val="0"/>
              </a:spcAft>
              <a:buClr>
                <a:schemeClr val="lt1"/>
              </a:buClr>
              <a:buSzPts val="1500"/>
              <a:buChar char="○"/>
              <a:defRPr sz="1500">
                <a:solidFill>
                  <a:schemeClr val="lt1"/>
                </a:solidFill>
              </a:defRPr>
            </a:lvl5pPr>
            <a:lvl6pPr marL="2743200" lvl="5" indent="-323850" rtl="0">
              <a:spcBef>
                <a:spcPts val="2100"/>
              </a:spcBef>
              <a:spcAft>
                <a:spcPts val="0"/>
              </a:spcAft>
              <a:buClr>
                <a:schemeClr val="lt1"/>
              </a:buClr>
              <a:buSzPts val="1500"/>
              <a:buChar char="■"/>
              <a:defRPr sz="1500">
                <a:solidFill>
                  <a:schemeClr val="lt1"/>
                </a:solidFill>
              </a:defRPr>
            </a:lvl6pPr>
            <a:lvl7pPr marL="3200400" lvl="6" indent="-323850" rtl="0">
              <a:spcBef>
                <a:spcPts val="2100"/>
              </a:spcBef>
              <a:spcAft>
                <a:spcPts val="0"/>
              </a:spcAft>
              <a:buClr>
                <a:schemeClr val="lt1"/>
              </a:buClr>
              <a:buSzPts val="1500"/>
              <a:buChar char="●"/>
              <a:defRPr sz="1500">
                <a:solidFill>
                  <a:schemeClr val="lt1"/>
                </a:solidFill>
              </a:defRPr>
            </a:lvl7pPr>
            <a:lvl8pPr marL="3657600" lvl="7" indent="-323850" rtl="0">
              <a:spcBef>
                <a:spcPts val="2100"/>
              </a:spcBef>
              <a:spcAft>
                <a:spcPts val="0"/>
              </a:spcAft>
              <a:buClr>
                <a:schemeClr val="lt1"/>
              </a:buClr>
              <a:buSzPts val="1500"/>
              <a:buChar char="○"/>
              <a:defRPr sz="1500">
                <a:solidFill>
                  <a:schemeClr val="lt1"/>
                </a:solidFill>
              </a:defRPr>
            </a:lvl8pPr>
            <a:lvl9pPr marL="4114800" lvl="8" indent="-323850" rtl="0">
              <a:spcBef>
                <a:spcPts val="2100"/>
              </a:spcBef>
              <a:spcAft>
                <a:spcPts val="2100"/>
              </a:spcAft>
              <a:buClr>
                <a:schemeClr val="lt1"/>
              </a:buClr>
              <a:buSzPts val="1500"/>
              <a:buChar char="■"/>
              <a:defRPr sz="15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a:off x="4717996" y="34874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50" name="Google Shape;50;p14"/>
          <p:cNvSpPr txBox="1">
            <a:spLocks noGrp="1"/>
          </p:cNvSpPr>
          <p:nvPr>
            <p:ph type="subTitle" idx="1"/>
          </p:nvPr>
        </p:nvSpPr>
        <p:spPr>
          <a:xfrm>
            <a:off x="4717996" y="41974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1" name="Google Shape;51;p14"/>
          <p:cNvSpPr txBox="1">
            <a:spLocks noGrp="1"/>
          </p:cNvSpPr>
          <p:nvPr>
            <p:ph type="title" idx="2"/>
          </p:nvPr>
        </p:nvSpPr>
        <p:spPr>
          <a:xfrm>
            <a:off x="8038071" y="34874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52" name="Google Shape;52;p14"/>
          <p:cNvSpPr txBox="1">
            <a:spLocks noGrp="1"/>
          </p:cNvSpPr>
          <p:nvPr>
            <p:ph type="subTitle" idx="3"/>
          </p:nvPr>
        </p:nvSpPr>
        <p:spPr>
          <a:xfrm>
            <a:off x="8038071" y="41974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3" name="Google Shape;53;p14"/>
          <p:cNvSpPr txBox="1">
            <a:spLocks noGrp="1"/>
          </p:cNvSpPr>
          <p:nvPr>
            <p:ph type="title" idx="4"/>
          </p:nvPr>
        </p:nvSpPr>
        <p:spPr>
          <a:xfrm>
            <a:off x="1397929" y="34874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54" name="Google Shape;54;p14"/>
          <p:cNvSpPr txBox="1">
            <a:spLocks noGrp="1"/>
          </p:cNvSpPr>
          <p:nvPr>
            <p:ph type="subTitle" idx="5"/>
          </p:nvPr>
        </p:nvSpPr>
        <p:spPr>
          <a:xfrm>
            <a:off x="1397929" y="41974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5" name="Google Shape;55;p14"/>
          <p:cNvSpPr txBox="1">
            <a:spLocks noGrp="1"/>
          </p:cNvSpPr>
          <p:nvPr>
            <p:ph type="title" idx="6" hasCustomPrompt="1"/>
          </p:nvPr>
        </p:nvSpPr>
        <p:spPr>
          <a:xfrm>
            <a:off x="1397933" y="2360933"/>
            <a:ext cx="27561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4800"/>
              <a:buNone/>
              <a:defRPr sz="4800">
                <a:solidFill>
                  <a:schemeClr val="lt2"/>
                </a:solidFill>
              </a:defRPr>
            </a:lvl1pPr>
            <a:lvl2pPr lvl="1" algn="ctr" rtl="0">
              <a:spcBef>
                <a:spcPts val="0"/>
              </a:spcBef>
              <a:spcAft>
                <a:spcPts val="0"/>
              </a:spcAft>
              <a:buClr>
                <a:schemeClr val="lt2"/>
              </a:buClr>
              <a:buSzPts val="4800"/>
              <a:buNone/>
              <a:defRPr sz="4800">
                <a:solidFill>
                  <a:schemeClr val="lt2"/>
                </a:solidFill>
              </a:defRPr>
            </a:lvl2pPr>
            <a:lvl3pPr lvl="2" algn="ctr" rtl="0">
              <a:spcBef>
                <a:spcPts val="0"/>
              </a:spcBef>
              <a:spcAft>
                <a:spcPts val="0"/>
              </a:spcAft>
              <a:buClr>
                <a:schemeClr val="lt2"/>
              </a:buClr>
              <a:buSzPts val="4800"/>
              <a:buNone/>
              <a:defRPr sz="4800">
                <a:solidFill>
                  <a:schemeClr val="lt2"/>
                </a:solidFill>
              </a:defRPr>
            </a:lvl3pPr>
            <a:lvl4pPr lvl="3" algn="ctr" rtl="0">
              <a:spcBef>
                <a:spcPts val="0"/>
              </a:spcBef>
              <a:spcAft>
                <a:spcPts val="0"/>
              </a:spcAft>
              <a:buClr>
                <a:schemeClr val="lt2"/>
              </a:buClr>
              <a:buSzPts val="4800"/>
              <a:buNone/>
              <a:defRPr sz="4800">
                <a:solidFill>
                  <a:schemeClr val="lt2"/>
                </a:solidFill>
              </a:defRPr>
            </a:lvl4pPr>
            <a:lvl5pPr lvl="4" algn="ctr" rtl="0">
              <a:spcBef>
                <a:spcPts val="0"/>
              </a:spcBef>
              <a:spcAft>
                <a:spcPts val="0"/>
              </a:spcAft>
              <a:buClr>
                <a:schemeClr val="lt2"/>
              </a:buClr>
              <a:buSzPts val="4800"/>
              <a:buNone/>
              <a:defRPr sz="4800">
                <a:solidFill>
                  <a:schemeClr val="lt2"/>
                </a:solidFill>
              </a:defRPr>
            </a:lvl5pPr>
            <a:lvl6pPr lvl="5" algn="ctr" rtl="0">
              <a:spcBef>
                <a:spcPts val="0"/>
              </a:spcBef>
              <a:spcAft>
                <a:spcPts val="0"/>
              </a:spcAft>
              <a:buClr>
                <a:schemeClr val="lt2"/>
              </a:buClr>
              <a:buSzPts val="4800"/>
              <a:buNone/>
              <a:defRPr sz="4800">
                <a:solidFill>
                  <a:schemeClr val="lt2"/>
                </a:solidFill>
              </a:defRPr>
            </a:lvl6pPr>
            <a:lvl7pPr lvl="6" algn="ctr" rtl="0">
              <a:spcBef>
                <a:spcPts val="0"/>
              </a:spcBef>
              <a:spcAft>
                <a:spcPts val="0"/>
              </a:spcAft>
              <a:buClr>
                <a:schemeClr val="lt2"/>
              </a:buClr>
              <a:buSzPts val="4800"/>
              <a:buNone/>
              <a:defRPr sz="4800">
                <a:solidFill>
                  <a:schemeClr val="lt2"/>
                </a:solidFill>
              </a:defRPr>
            </a:lvl7pPr>
            <a:lvl8pPr lvl="7" algn="ctr" rtl="0">
              <a:spcBef>
                <a:spcPts val="0"/>
              </a:spcBef>
              <a:spcAft>
                <a:spcPts val="0"/>
              </a:spcAft>
              <a:buClr>
                <a:schemeClr val="lt2"/>
              </a:buClr>
              <a:buSzPts val="4800"/>
              <a:buNone/>
              <a:defRPr sz="4800">
                <a:solidFill>
                  <a:schemeClr val="lt2"/>
                </a:solidFill>
              </a:defRPr>
            </a:lvl8pPr>
            <a:lvl9pPr lvl="8" algn="ctr" rtl="0">
              <a:spcBef>
                <a:spcPts val="0"/>
              </a:spcBef>
              <a:spcAft>
                <a:spcPts val="0"/>
              </a:spcAft>
              <a:buClr>
                <a:schemeClr val="lt2"/>
              </a:buClr>
              <a:buSzPts val="4800"/>
              <a:buNone/>
              <a:defRPr sz="4800">
                <a:solidFill>
                  <a:schemeClr val="lt2"/>
                </a:solidFill>
              </a:defRPr>
            </a:lvl9pPr>
          </a:lstStyle>
          <a:p>
            <a:r>
              <a:t>xx%</a:t>
            </a:r>
          </a:p>
        </p:txBody>
      </p:sp>
      <p:sp>
        <p:nvSpPr>
          <p:cNvPr id="56" name="Google Shape;56;p14"/>
          <p:cNvSpPr txBox="1">
            <a:spLocks noGrp="1"/>
          </p:cNvSpPr>
          <p:nvPr>
            <p:ph type="title" idx="7" hasCustomPrompt="1"/>
          </p:nvPr>
        </p:nvSpPr>
        <p:spPr>
          <a:xfrm>
            <a:off x="4718000" y="2360933"/>
            <a:ext cx="27561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4800"/>
              <a:buNone/>
              <a:defRPr sz="4800">
                <a:solidFill>
                  <a:schemeClr val="lt2"/>
                </a:solidFill>
              </a:defRPr>
            </a:lvl1pPr>
            <a:lvl2pPr lvl="1" algn="ctr" rtl="0">
              <a:spcBef>
                <a:spcPts val="0"/>
              </a:spcBef>
              <a:spcAft>
                <a:spcPts val="0"/>
              </a:spcAft>
              <a:buClr>
                <a:schemeClr val="lt2"/>
              </a:buClr>
              <a:buSzPts val="4800"/>
              <a:buNone/>
              <a:defRPr sz="4800">
                <a:solidFill>
                  <a:schemeClr val="lt2"/>
                </a:solidFill>
              </a:defRPr>
            </a:lvl2pPr>
            <a:lvl3pPr lvl="2" algn="ctr" rtl="0">
              <a:spcBef>
                <a:spcPts val="0"/>
              </a:spcBef>
              <a:spcAft>
                <a:spcPts val="0"/>
              </a:spcAft>
              <a:buClr>
                <a:schemeClr val="lt2"/>
              </a:buClr>
              <a:buSzPts val="4800"/>
              <a:buNone/>
              <a:defRPr sz="4800">
                <a:solidFill>
                  <a:schemeClr val="lt2"/>
                </a:solidFill>
              </a:defRPr>
            </a:lvl3pPr>
            <a:lvl4pPr lvl="3" algn="ctr" rtl="0">
              <a:spcBef>
                <a:spcPts val="0"/>
              </a:spcBef>
              <a:spcAft>
                <a:spcPts val="0"/>
              </a:spcAft>
              <a:buClr>
                <a:schemeClr val="lt2"/>
              </a:buClr>
              <a:buSzPts val="4800"/>
              <a:buNone/>
              <a:defRPr sz="4800">
                <a:solidFill>
                  <a:schemeClr val="lt2"/>
                </a:solidFill>
              </a:defRPr>
            </a:lvl4pPr>
            <a:lvl5pPr lvl="4" algn="ctr" rtl="0">
              <a:spcBef>
                <a:spcPts val="0"/>
              </a:spcBef>
              <a:spcAft>
                <a:spcPts val="0"/>
              </a:spcAft>
              <a:buClr>
                <a:schemeClr val="lt2"/>
              </a:buClr>
              <a:buSzPts val="4800"/>
              <a:buNone/>
              <a:defRPr sz="4800">
                <a:solidFill>
                  <a:schemeClr val="lt2"/>
                </a:solidFill>
              </a:defRPr>
            </a:lvl5pPr>
            <a:lvl6pPr lvl="5" algn="ctr" rtl="0">
              <a:spcBef>
                <a:spcPts val="0"/>
              </a:spcBef>
              <a:spcAft>
                <a:spcPts val="0"/>
              </a:spcAft>
              <a:buClr>
                <a:schemeClr val="lt2"/>
              </a:buClr>
              <a:buSzPts val="4800"/>
              <a:buNone/>
              <a:defRPr sz="4800">
                <a:solidFill>
                  <a:schemeClr val="lt2"/>
                </a:solidFill>
              </a:defRPr>
            </a:lvl6pPr>
            <a:lvl7pPr lvl="6" algn="ctr" rtl="0">
              <a:spcBef>
                <a:spcPts val="0"/>
              </a:spcBef>
              <a:spcAft>
                <a:spcPts val="0"/>
              </a:spcAft>
              <a:buClr>
                <a:schemeClr val="lt2"/>
              </a:buClr>
              <a:buSzPts val="4800"/>
              <a:buNone/>
              <a:defRPr sz="4800">
                <a:solidFill>
                  <a:schemeClr val="lt2"/>
                </a:solidFill>
              </a:defRPr>
            </a:lvl7pPr>
            <a:lvl8pPr lvl="7" algn="ctr" rtl="0">
              <a:spcBef>
                <a:spcPts val="0"/>
              </a:spcBef>
              <a:spcAft>
                <a:spcPts val="0"/>
              </a:spcAft>
              <a:buClr>
                <a:schemeClr val="lt2"/>
              </a:buClr>
              <a:buSzPts val="4800"/>
              <a:buNone/>
              <a:defRPr sz="4800">
                <a:solidFill>
                  <a:schemeClr val="lt2"/>
                </a:solidFill>
              </a:defRPr>
            </a:lvl8pPr>
            <a:lvl9pPr lvl="8" algn="ctr" rtl="0">
              <a:spcBef>
                <a:spcPts val="0"/>
              </a:spcBef>
              <a:spcAft>
                <a:spcPts val="0"/>
              </a:spcAft>
              <a:buClr>
                <a:schemeClr val="lt2"/>
              </a:buClr>
              <a:buSzPts val="4800"/>
              <a:buNone/>
              <a:defRPr sz="4800">
                <a:solidFill>
                  <a:schemeClr val="lt2"/>
                </a:solidFill>
              </a:defRPr>
            </a:lvl9pPr>
          </a:lstStyle>
          <a:p>
            <a:r>
              <a:t>xx%</a:t>
            </a:r>
          </a:p>
        </p:txBody>
      </p:sp>
      <p:sp>
        <p:nvSpPr>
          <p:cNvPr id="57" name="Google Shape;57;p14"/>
          <p:cNvSpPr txBox="1">
            <a:spLocks noGrp="1"/>
          </p:cNvSpPr>
          <p:nvPr>
            <p:ph type="title" idx="8" hasCustomPrompt="1"/>
          </p:nvPr>
        </p:nvSpPr>
        <p:spPr>
          <a:xfrm>
            <a:off x="8038067" y="2360933"/>
            <a:ext cx="27561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4800"/>
              <a:buNone/>
              <a:defRPr sz="4800">
                <a:solidFill>
                  <a:schemeClr val="lt2"/>
                </a:solidFill>
              </a:defRPr>
            </a:lvl1pPr>
            <a:lvl2pPr lvl="1" algn="ctr" rtl="0">
              <a:spcBef>
                <a:spcPts val="0"/>
              </a:spcBef>
              <a:spcAft>
                <a:spcPts val="0"/>
              </a:spcAft>
              <a:buClr>
                <a:schemeClr val="lt2"/>
              </a:buClr>
              <a:buSzPts val="4800"/>
              <a:buNone/>
              <a:defRPr sz="4800">
                <a:solidFill>
                  <a:schemeClr val="lt2"/>
                </a:solidFill>
              </a:defRPr>
            </a:lvl2pPr>
            <a:lvl3pPr lvl="2" algn="ctr" rtl="0">
              <a:spcBef>
                <a:spcPts val="0"/>
              </a:spcBef>
              <a:spcAft>
                <a:spcPts val="0"/>
              </a:spcAft>
              <a:buClr>
                <a:schemeClr val="lt2"/>
              </a:buClr>
              <a:buSzPts val="4800"/>
              <a:buNone/>
              <a:defRPr sz="4800">
                <a:solidFill>
                  <a:schemeClr val="lt2"/>
                </a:solidFill>
              </a:defRPr>
            </a:lvl3pPr>
            <a:lvl4pPr lvl="3" algn="ctr" rtl="0">
              <a:spcBef>
                <a:spcPts val="0"/>
              </a:spcBef>
              <a:spcAft>
                <a:spcPts val="0"/>
              </a:spcAft>
              <a:buClr>
                <a:schemeClr val="lt2"/>
              </a:buClr>
              <a:buSzPts val="4800"/>
              <a:buNone/>
              <a:defRPr sz="4800">
                <a:solidFill>
                  <a:schemeClr val="lt2"/>
                </a:solidFill>
              </a:defRPr>
            </a:lvl4pPr>
            <a:lvl5pPr lvl="4" algn="ctr" rtl="0">
              <a:spcBef>
                <a:spcPts val="0"/>
              </a:spcBef>
              <a:spcAft>
                <a:spcPts val="0"/>
              </a:spcAft>
              <a:buClr>
                <a:schemeClr val="lt2"/>
              </a:buClr>
              <a:buSzPts val="4800"/>
              <a:buNone/>
              <a:defRPr sz="4800">
                <a:solidFill>
                  <a:schemeClr val="lt2"/>
                </a:solidFill>
              </a:defRPr>
            </a:lvl5pPr>
            <a:lvl6pPr lvl="5" algn="ctr" rtl="0">
              <a:spcBef>
                <a:spcPts val="0"/>
              </a:spcBef>
              <a:spcAft>
                <a:spcPts val="0"/>
              </a:spcAft>
              <a:buClr>
                <a:schemeClr val="lt2"/>
              </a:buClr>
              <a:buSzPts val="4800"/>
              <a:buNone/>
              <a:defRPr sz="4800">
                <a:solidFill>
                  <a:schemeClr val="lt2"/>
                </a:solidFill>
              </a:defRPr>
            </a:lvl6pPr>
            <a:lvl7pPr lvl="6" algn="ctr" rtl="0">
              <a:spcBef>
                <a:spcPts val="0"/>
              </a:spcBef>
              <a:spcAft>
                <a:spcPts val="0"/>
              </a:spcAft>
              <a:buClr>
                <a:schemeClr val="lt2"/>
              </a:buClr>
              <a:buSzPts val="4800"/>
              <a:buNone/>
              <a:defRPr sz="4800">
                <a:solidFill>
                  <a:schemeClr val="lt2"/>
                </a:solidFill>
              </a:defRPr>
            </a:lvl7pPr>
            <a:lvl8pPr lvl="7" algn="ctr" rtl="0">
              <a:spcBef>
                <a:spcPts val="0"/>
              </a:spcBef>
              <a:spcAft>
                <a:spcPts val="0"/>
              </a:spcAft>
              <a:buClr>
                <a:schemeClr val="lt2"/>
              </a:buClr>
              <a:buSzPts val="4800"/>
              <a:buNone/>
              <a:defRPr sz="4800">
                <a:solidFill>
                  <a:schemeClr val="lt2"/>
                </a:solidFill>
              </a:defRPr>
            </a:lvl8pPr>
            <a:lvl9pPr lvl="8" algn="ctr" rtl="0">
              <a:spcBef>
                <a:spcPts val="0"/>
              </a:spcBef>
              <a:spcAft>
                <a:spcPts val="0"/>
              </a:spcAft>
              <a:buClr>
                <a:schemeClr val="lt2"/>
              </a:buClr>
              <a:buSzPts val="4800"/>
              <a:buNone/>
              <a:defRPr sz="4800">
                <a:solidFill>
                  <a:schemeClr val="lt2"/>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2583117" y="3284233"/>
            <a:ext cx="31869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66" name="Google Shape;66;p17"/>
          <p:cNvSpPr txBox="1">
            <a:spLocks noGrp="1"/>
          </p:cNvSpPr>
          <p:nvPr>
            <p:ph type="subTitle" idx="1"/>
          </p:nvPr>
        </p:nvSpPr>
        <p:spPr>
          <a:xfrm>
            <a:off x="2583117" y="4197433"/>
            <a:ext cx="31869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67" name="Google Shape;67;p17"/>
          <p:cNvSpPr txBox="1">
            <a:spLocks noGrp="1"/>
          </p:cNvSpPr>
          <p:nvPr>
            <p:ph type="title" idx="2"/>
          </p:nvPr>
        </p:nvSpPr>
        <p:spPr>
          <a:xfrm>
            <a:off x="6422083" y="3284233"/>
            <a:ext cx="31869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68" name="Google Shape;68;p17"/>
          <p:cNvSpPr txBox="1">
            <a:spLocks noGrp="1"/>
          </p:cNvSpPr>
          <p:nvPr>
            <p:ph type="subTitle" idx="3"/>
          </p:nvPr>
        </p:nvSpPr>
        <p:spPr>
          <a:xfrm>
            <a:off x="6422083" y="4197433"/>
            <a:ext cx="31869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69" name="Google Shape;69;p17"/>
          <p:cNvSpPr txBox="1">
            <a:spLocks noGrp="1"/>
          </p:cNvSpPr>
          <p:nvPr>
            <p:ph type="title" idx="4"/>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4717996" y="36906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72" name="Google Shape;72;p18"/>
          <p:cNvSpPr txBox="1">
            <a:spLocks noGrp="1"/>
          </p:cNvSpPr>
          <p:nvPr>
            <p:ph type="subTitle" idx="1"/>
          </p:nvPr>
        </p:nvSpPr>
        <p:spPr>
          <a:xfrm>
            <a:off x="4717996" y="46038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73" name="Google Shape;73;p18"/>
          <p:cNvSpPr txBox="1">
            <a:spLocks noGrp="1"/>
          </p:cNvSpPr>
          <p:nvPr>
            <p:ph type="title" idx="2"/>
          </p:nvPr>
        </p:nvSpPr>
        <p:spPr>
          <a:xfrm>
            <a:off x="8038071" y="36906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74" name="Google Shape;74;p18"/>
          <p:cNvSpPr txBox="1">
            <a:spLocks noGrp="1"/>
          </p:cNvSpPr>
          <p:nvPr>
            <p:ph type="subTitle" idx="3"/>
          </p:nvPr>
        </p:nvSpPr>
        <p:spPr>
          <a:xfrm>
            <a:off x="8038071" y="46038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75" name="Google Shape;75;p18"/>
          <p:cNvSpPr txBox="1">
            <a:spLocks noGrp="1"/>
          </p:cNvSpPr>
          <p:nvPr>
            <p:ph type="title" idx="4"/>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76" name="Google Shape;76;p18"/>
          <p:cNvSpPr txBox="1">
            <a:spLocks noGrp="1"/>
          </p:cNvSpPr>
          <p:nvPr>
            <p:ph type="title" idx="5"/>
          </p:nvPr>
        </p:nvSpPr>
        <p:spPr>
          <a:xfrm>
            <a:off x="1397929" y="36906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77" name="Google Shape;77;p18"/>
          <p:cNvSpPr txBox="1">
            <a:spLocks noGrp="1"/>
          </p:cNvSpPr>
          <p:nvPr>
            <p:ph type="subTitle" idx="6"/>
          </p:nvPr>
        </p:nvSpPr>
        <p:spPr>
          <a:xfrm>
            <a:off x="1397929" y="46038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9"/>
          <p:cNvSpPr txBox="1">
            <a:spLocks noGrp="1"/>
          </p:cNvSpPr>
          <p:nvPr>
            <p:ph type="ctrTitle"/>
          </p:nvPr>
        </p:nvSpPr>
        <p:spPr>
          <a:xfrm>
            <a:off x="1698000" y="1825333"/>
            <a:ext cx="8796000" cy="28131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4800"/>
              <a:buNone/>
              <a:defRPr sz="4800" b="1">
                <a:solidFill>
                  <a:schemeClr val="lt1"/>
                </a:solidFill>
              </a:defRPr>
            </a:lvl2pPr>
            <a:lvl3pPr lvl="2" algn="ctr" rtl="0">
              <a:spcBef>
                <a:spcPts val="0"/>
              </a:spcBef>
              <a:spcAft>
                <a:spcPts val="0"/>
              </a:spcAft>
              <a:buClr>
                <a:schemeClr val="lt1"/>
              </a:buClr>
              <a:buSzPts val="4800"/>
              <a:buNone/>
              <a:defRPr sz="4800" b="1">
                <a:solidFill>
                  <a:schemeClr val="lt1"/>
                </a:solidFill>
              </a:defRPr>
            </a:lvl3pPr>
            <a:lvl4pPr lvl="3" algn="ctr" rtl="0">
              <a:spcBef>
                <a:spcPts val="0"/>
              </a:spcBef>
              <a:spcAft>
                <a:spcPts val="0"/>
              </a:spcAft>
              <a:buClr>
                <a:schemeClr val="lt1"/>
              </a:buClr>
              <a:buSzPts val="4800"/>
              <a:buNone/>
              <a:defRPr sz="4800" b="1">
                <a:solidFill>
                  <a:schemeClr val="lt1"/>
                </a:solidFill>
              </a:defRPr>
            </a:lvl4pPr>
            <a:lvl5pPr lvl="4" algn="ctr" rtl="0">
              <a:spcBef>
                <a:spcPts val="0"/>
              </a:spcBef>
              <a:spcAft>
                <a:spcPts val="0"/>
              </a:spcAft>
              <a:buClr>
                <a:schemeClr val="lt1"/>
              </a:buClr>
              <a:buSzPts val="4800"/>
              <a:buNone/>
              <a:defRPr sz="4800" b="1">
                <a:solidFill>
                  <a:schemeClr val="lt1"/>
                </a:solidFill>
              </a:defRPr>
            </a:lvl5pPr>
            <a:lvl6pPr lvl="5" algn="ctr" rtl="0">
              <a:spcBef>
                <a:spcPts val="0"/>
              </a:spcBef>
              <a:spcAft>
                <a:spcPts val="0"/>
              </a:spcAft>
              <a:buClr>
                <a:schemeClr val="lt1"/>
              </a:buClr>
              <a:buSzPts val="4800"/>
              <a:buNone/>
              <a:defRPr sz="4800" b="1">
                <a:solidFill>
                  <a:schemeClr val="lt1"/>
                </a:solidFill>
              </a:defRPr>
            </a:lvl6pPr>
            <a:lvl7pPr lvl="6" algn="ctr" rtl="0">
              <a:spcBef>
                <a:spcPts val="0"/>
              </a:spcBef>
              <a:spcAft>
                <a:spcPts val="0"/>
              </a:spcAft>
              <a:buClr>
                <a:schemeClr val="lt1"/>
              </a:buClr>
              <a:buSzPts val="4800"/>
              <a:buNone/>
              <a:defRPr sz="4800" b="1">
                <a:solidFill>
                  <a:schemeClr val="lt1"/>
                </a:solidFill>
              </a:defRPr>
            </a:lvl7pPr>
            <a:lvl8pPr lvl="7" algn="ctr" rtl="0">
              <a:spcBef>
                <a:spcPts val="0"/>
              </a:spcBef>
              <a:spcAft>
                <a:spcPts val="0"/>
              </a:spcAft>
              <a:buClr>
                <a:schemeClr val="lt1"/>
              </a:buClr>
              <a:buSzPts val="4800"/>
              <a:buNone/>
              <a:defRPr sz="4800" b="1">
                <a:solidFill>
                  <a:schemeClr val="lt1"/>
                </a:solidFill>
              </a:defRPr>
            </a:lvl8pPr>
            <a:lvl9pPr lvl="8" algn="ctr" rtl="0">
              <a:spcBef>
                <a:spcPts val="0"/>
              </a:spcBef>
              <a:spcAft>
                <a:spcPts val="0"/>
              </a:spcAft>
              <a:buClr>
                <a:schemeClr val="lt1"/>
              </a:buClr>
              <a:buSzPts val="4800"/>
              <a:buNone/>
              <a:defRPr sz="4800" b="1">
                <a:solidFill>
                  <a:schemeClr val="lt1"/>
                </a:solidFill>
              </a:defRPr>
            </a:lvl9pPr>
          </a:lstStyle>
          <a:p>
            <a:endParaRPr/>
          </a:p>
        </p:txBody>
      </p:sp>
      <p:sp>
        <p:nvSpPr>
          <p:cNvPr id="80" name="Google Shape;80;p19"/>
          <p:cNvSpPr txBox="1">
            <a:spLocks noGrp="1"/>
          </p:cNvSpPr>
          <p:nvPr>
            <p:ph type="subTitle" idx="1"/>
          </p:nvPr>
        </p:nvSpPr>
        <p:spPr>
          <a:xfrm>
            <a:off x="3309200" y="3359367"/>
            <a:ext cx="5573700" cy="619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400"/>
              <a:buNone/>
              <a:defRPr sz="2400">
                <a:solidFill>
                  <a:schemeClr val="accent1"/>
                </a:solidFill>
              </a:defRPr>
            </a:lvl2pPr>
            <a:lvl3pPr lvl="2" algn="ctr" rtl="0">
              <a:lnSpc>
                <a:spcPct val="100000"/>
              </a:lnSpc>
              <a:spcBef>
                <a:spcPts val="0"/>
              </a:spcBef>
              <a:spcAft>
                <a:spcPts val="0"/>
              </a:spcAft>
              <a:buClr>
                <a:schemeClr val="accent1"/>
              </a:buClr>
              <a:buSzPts val="2400"/>
              <a:buNone/>
              <a:defRPr sz="2400">
                <a:solidFill>
                  <a:schemeClr val="accent1"/>
                </a:solidFill>
              </a:defRPr>
            </a:lvl3pPr>
            <a:lvl4pPr lvl="3" algn="ctr" rtl="0">
              <a:lnSpc>
                <a:spcPct val="100000"/>
              </a:lnSpc>
              <a:spcBef>
                <a:spcPts val="0"/>
              </a:spcBef>
              <a:spcAft>
                <a:spcPts val="0"/>
              </a:spcAft>
              <a:buClr>
                <a:schemeClr val="accent1"/>
              </a:buClr>
              <a:buSzPts val="2400"/>
              <a:buNone/>
              <a:defRPr sz="2400">
                <a:solidFill>
                  <a:schemeClr val="accent1"/>
                </a:solidFill>
              </a:defRPr>
            </a:lvl4pPr>
            <a:lvl5pPr lvl="4" algn="ctr" rtl="0">
              <a:lnSpc>
                <a:spcPct val="100000"/>
              </a:lnSpc>
              <a:spcBef>
                <a:spcPts val="0"/>
              </a:spcBef>
              <a:spcAft>
                <a:spcPts val="0"/>
              </a:spcAft>
              <a:buClr>
                <a:schemeClr val="accent1"/>
              </a:buClr>
              <a:buSzPts val="2400"/>
              <a:buNone/>
              <a:defRPr sz="2400">
                <a:solidFill>
                  <a:schemeClr val="accent1"/>
                </a:solidFill>
              </a:defRPr>
            </a:lvl5pPr>
            <a:lvl6pPr lvl="5" algn="ctr" rtl="0">
              <a:lnSpc>
                <a:spcPct val="100000"/>
              </a:lnSpc>
              <a:spcBef>
                <a:spcPts val="0"/>
              </a:spcBef>
              <a:spcAft>
                <a:spcPts val="0"/>
              </a:spcAft>
              <a:buClr>
                <a:schemeClr val="accent1"/>
              </a:buClr>
              <a:buSzPts val="2400"/>
              <a:buNone/>
              <a:defRPr sz="2400">
                <a:solidFill>
                  <a:schemeClr val="accent1"/>
                </a:solidFill>
              </a:defRPr>
            </a:lvl6pPr>
            <a:lvl7pPr lvl="6" algn="ctr" rtl="0">
              <a:lnSpc>
                <a:spcPct val="100000"/>
              </a:lnSpc>
              <a:spcBef>
                <a:spcPts val="0"/>
              </a:spcBef>
              <a:spcAft>
                <a:spcPts val="0"/>
              </a:spcAft>
              <a:buClr>
                <a:schemeClr val="accent1"/>
              </a:buClr>
              <a:buSzPts val="2400"/>
              <a:buNone/>
              <a:defRPr sz="2400">
                <a:solidFill>
                  <a:schemeClr val="accent1"/>
                </a:solidFill>
              </a:defRPr>
            </a:lvl7pPr>
            <a:lvl8pPr lvl="7" algn="ctr" rtl="0">
              <a:lnSpc>
                <a:spcPct val="100000"/>
              </a:lnSpc>
              <a:spcBef>
                <a:spcPts val="0"/>
              </a:spcBef>
              <a:spcAft>
                <a:spcPts val="0"/>
              </a:spcAft>
              <a:buClr>
                <a:schemeClr val="accent1"/>
              </a:buClr>
              <a:buSzPts val="2400"/>
              <a:buNone/>
              <a:defRPr sz="2400">
                <a:solidFill>
                  <a:schemeClr val="accent1"/>
                </a:solidFill>
              </a:defRPr>
            </a:lvl8pPr>
            <a:lvl9pPr lvl="8" algn="ctr" rtl="0">
              <a:lnSpc>
                <a:spcPct val="100000"/>
              </a:lnSpc>
              <a:spcBef>
                <a:spcPts val="0"/>
              </a:spcBef>
              <a:spcAft>
                <a:spcPts val="0"/>
              </a:spcAft>
              <a:buClr>
                <a:schemeClr val="accent1"/>
              </a:buClr>
              <a:buSzPts val="2400"/>
              <a:buNone/>
              <a:defRPr sz="24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1"/>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2"/>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3"/>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16893" y="4237000"/>
            <a:ext cx="4091700" cy="7983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7" name="Google Shape;17;p3"/>
          <p:cNvSpPr txBox="1">
            <a:spLocks noGrp="1"/>
          </p:cNvSpPr>
          <p:nvPr>
            <p:ph type="title" idx="2" hasCustomPrompt="1"/>
          </p:nvPr>
        </p:nvSpPr>
        <p:spPr>
          <a:xfrm>
            <a:off x="1397693" y="4383333"/>
            <a:ext cx="3217200" cy="1242000"/>
          </a:xfrm>
          <a:prstGeom prst="rect">
            <a:avLst/>
          </a:prstGeom>
          <a:effectLst>
            <a:outerShdw blurRad="114300" dist="28575" dir="6360000" algn="bl" rotWithShape="0">
              <a:schemeClr val="accent1">
                <a:alpha val="50000"/>
              </a:schemeClr>
            </a:outerShdw>
          </a:effectLst>
        </p:spPr>
        <p:txBody>
          <a:bodyPr spcFirstLastPara="1" wrap="square" lIns="121900" tIns="121900" rIns="121900" bIns="121900" anchor="ctr" anchorCtr="0">
            <a:noAutofit/>
          </a:bodyPr>
          <a:lstStyle>
            <a:lvl1pPr lvl="0" algn="r" rtl="0">
              <a:spcBef>
                <a:spcPts val="0"/>
              </a:spcBef>
              <a:spcAft>
                <a:spcPts val="0"/>
              </a:spcAft>
              <a:buClr>
                <a:schemeClr val="lt1"/>
              </a:buClr>
              <a:buSzPts val="8000"/>
              <a:buNone/>
              <a:defRPr sz="8000">
                <a:solidFill>
                  <a:schemeClr val="lt1"/>
                </a:solidFill>
              </a:defRPr>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
        <p:nvSpPr>
          <p:cNvPr id="18" name="Google Shape;18;p3"/>
          <p:cNvSpPr txBox="1">
            <a:spLocks noGrp="1"/>
          </p:cNvSpPr>
          <p:nvPr>
            <p:ph type="subTitle" idx="1"/>
          </p:nvPr>
        </p:nvSpPr>
        <p:spPr>
          <a:xfrm>
            <a:off x="5016893" y="4960867"/>
            <a:ext cx="4091700" cy="6195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accent1"/>
              </a:buClr>
              <a:buSzPts val="1900"/>
              <a:buNone/>
              <a:defRPr sz="1900">
                <a:solidFill>
                  <a:schemeClr val="accent1"/>
                </a:solidFill>
              </a:defRPr>
            </a:lvl1pPr>
            <a:lvl2pPr lvl="1" rtl="0">
              <a:lnSpc>
                <a:spcPct val="100000"/>
              </a:lnSpc>
              <a:spcBef>
                <a:spcPts val="0"/>
              </a:spcBef>
              <a:spcAft>
                <a:spcPts val="0"/>
              </a:spcAft>
              <a:buClr>
                <a:schemeClr val="accent1"/>
              </a:buClr>
              <a:buSzPts val="1900"/>
              <a:buNone/>
              <a:defRPr>
                <a:solidFill>
                  <a:schemeClr val="accent1"/>
                </a:solidFill>
              </a:defRPr>
            </a:lvl2pPr>
            <a:lvl3pPr lvl="2" rtl="0">
              <a:lnSpc>
                <a:spcPct val="100000"/>
              </a:lnSpc>
              <a:spcBef>
                <a:spcPts val="0"/>
              </a:spcBef>
              <a:spcAft>
                <a:spcPts val="0"/>
              </a:spcAft>
              <a:buClr>
                <a:schemeClr val="accent1"/>
              </a:buClr>
              <a:buSzPts val="1900"/>
              <a:buNone/>
              <a:defRPr>
                <a:solidFill>
                  <a:schemeClr val="accent1"/>
                </a:solidFill>
              </a:defRPr>
            </a:lvl3pPr>
            <a:lvl4pPr lvl="3" rtl="0">
              <a:lnSpc>
                <a:spcPct val="100000"/>
              </a:lnSpc>
              <a:spcBef>
                <a:spcPts val="0"/>
              </a:spcBef>
              <a:spcAft>
                <a:spcPts val="0"/>
              </a:spcAft>
              <a:buClr>
                <a:schemeClr val="accent1"/>
              </a:buClr>
              <a:buSzPts val="1900"/>
              <a:buNone/>
              <a:defRPr>
                <a:solidFill>
                  <a:schemeClr val="accent1"/>
                </a:solidFill>
              </a:defRPr>
            </a:lvl4pPr>
            <a:lvl5pPr lvl="4" rtl="0">
              <a:lnSpc>
                <a:spcPct val="100000"/>
              </a:lnSpc>
              <a:spcBef>
                <a:spcPts val="0"/>
              </a:spcBef>
              <a:spcAft>
                <a:spcPts val="0"/>
              </a:spcAft>
              <a:buClr>
                <a:schemeClr val="accent1"/>
              </a:buClr>
              <a:buSzPts val="1900"/>
              <a:buNone/>
              <a:defRPr>
                <a:solidFill>
                  <a:schemeClr val="accent1"/>
                </a:solidFill>
              </a:defRPr>
            </a:lvl5pPr>
            <a:lvl6pPr lvl="5" rtl="0">
              <a:lnSpc>
                <a:spcPct val="100000"/>
              </a:lnSpc>
              <a:spcBef>
                <a:spcPts val="0"/>
              </a:spcBef>
              <a:spcAft>
                <a:spcPts val="0"/>
              </a:spcAft>
              <a:buClr>
                <a:schemeClr val="accent1"/>
              </a:buClr>
              <a:buSzPts val="1900"/>
              <a:buNone/>
              <a:defRPr>
                <a:solidFill>
                  <a:schemeClr val="accent1"/>
                </a:solidFill>
              </a:defRPr>
            </a:lvl6pPr>
            <a:lvl7pPr lvl="6" rtl="0">
              <a:lnSpc>
                <a:spcPct val="100000"/>
              </a:lnSpc>
              <a:spcBef>
                <a:spcPts val="0"/>
              </a:spcBef>
              <a:spcAft>
                <a:spcPts val="0"/>
              </a:spcAft>
              <a:buClr>
                <a:schemeClr val="accent1"/>
              </a:buClr>
              <a:buSzPts val="1900"/>
              <a:buNone/>
              <a:defRPr>
                <a:solidFill>
                  <a:schemeClr val="accent1"/>
                </a:solidFill>
              </a:defRPr>
            </a:lvl7pPr>
            <a:lvl8pPr lvl="7" rtl="0">
              <a:lnSpc>
                <a:spcPct val="100000"/>
              </a:lnSpc>
              <a:spcBef>
                <a:spcPts val="0"/>
              </a:spcBef>
              <a:spcAft>
                <a:spcPts val="0"/>
              </a:spcAft>
              <a:buClr>
                <a:schemeClr val="accent1"/>
              </a:buClr>
              <a:buSzPts val="1900"/>
              <a:buNone/>
              <a:defRPr>
                <a:solidFill>
                  <a:schemeClr val="accent1"/>
                </a:solidFill>
              </a:defRPr>
            </a:lvl8pPr>
            <a:lvl9pPr lvl="8" rtl="0">
              <a:lnSpc>
                <a:spcPct val="100000"/>
              </a:lnSpc>
              <a:spcBef>
                <a:spcPts val="0"/>
              </a:spcBef>
              <a:spcAft>
                <a:spcPts val="0"/>
              </a:spcAft>
              <a:buClr>
                <a:schemeClr val="accent1"/>
              </a:buClr>
              <a:buSzPts val="19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24"/>
          <p:cNvSpPr txBox="1">
            <a:spLocks noGrp="1"/>
          </p:cNvSpPr>
          <p:nvPr>
            <p:ph type="title"/>
          </p:nvPr>
        </p:nvSpPr>
        <p:spPr>
          <a:xfrm>
            <a:off x="1251333" y="593367"/>
            <a:ext cx="6619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91" name="Google Shape;91;p24"/>
          <p:cNvSpPr txBox="1">
            <a:spLocks noGrp="1"/>
          </p:cNvSpPr>
          <p:nvPr>
            <p:ph type="body" idx="1"/>
          </p:nvPr>
        </p:nvSpPr>
        <p:spPr>
          <a:xfrm>
            <a:off x="1422988" y="3535700"/>
            <a:ext cx="4345200" cy="2394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13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92" name="Google Shape;92;p24"/>
          <p:cNvSpPr txBox="1">
            <a:spLocks noGrp="1"/>
          </p:cNvSpPr>
          <p:nvPr>
            <p:ph type="body" idx="2"/>
          </p:nvPr>
        </p:nvSpPr>
        <p:spPr>
          <a:xfrm>
            <a:off x="6231803" y="3535700"/>
            <a:ext cx="4345200" cy="2394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13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93" name="Google Shape;93;p24"/>
          <p:cNvSpPr txBox="1">
            <a:spLocks noGrp="1"/>
          </p:cNvSpPr>
          <p:nvPr>
            <p:ph type="title" idx="3"/>
          </p:nvPr>
        </p:nvSpPr>
        <p:spPr>
          <a:xfrm>
            <a:off x="1617999" y="2606833"/>
            <a:ext cx="4345200" cy="7311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94" name="Google Shape;94;p24"/>
          <p:cNvSpPr txBox="1">
            <a:spLocks noGrp="1"/>
          </p:cNvSpPr>
          <p:nvPr>
            <p:ph type="title" idx="4"/>
          </p:nvPr>
        </p:nvSpPr>
        <p:spPr>
          <a:xfrm>
            <a:off x="6426799" y="2606833"/>
            <a:ext cx="4345200" cy="7311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97" name="Google Shape;97;p25"/>
          <p:cNvSpPr txBox="1">
            <a:spLocks noGrp="1"/>
          </p:cNvSpPr>
          <p:nvPr>
            <p:ph type="title" idx="2"/>
          </p:nvPr>
        </p:nvSpPr>
        <p:spPr>
          <a:xfrm>
            <a:off x="11978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98" name="Google Shape;98;p25"/>
          <p:cNvSpPr txBox="1">
            <a:spLocks noGrp="1"/>
          </p:cNvSpPr>
          <p:nvPr>
            <p:ph type="subTitle" idx="1"/>
          </p:nvPr>
        </p:nvSpPr>
        <p:spPr>
          <a:xfrm>
            <a:off x="11978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99" name="Google Shape;99;p25"/>
          <p:cNvSpPr txBox="1">
            <a:spLocks noGrp="1"/>
          </p:cNvSpPr>
          <p:nvPr>
            <p:ph type="title" idx="3"/>
          </p:nvPr>
        </p:nvSpPr>
        <p:spPr>
          <a:xfrm>
            <a:off x="37203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00" name="Google Shape;100;p25"/>
          <p:cNvSpPr txBox="1">
            <a:spLocks noGrp="1"/>
          </p:cNvSpPr>
          <p:nvPr>
            <p:ph type="subTitle" idx="4"/>
          </p:nvPr>
        </p:nvSpPr>
        <p:spPr>
          <a:xfrm>
            <a:off x="37203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01" name="Google Shape;101;p25"/>
          <p:cNvSpPr txBox="1">
            <a:spLocks noGrp="1"/>
          </p:cNvSpPr>
          <p:nvPr>
            <p:ph type="title" idx="5"/>
          </p:nvPr>
        </p:nvSpPr>
        <p:spPr>
          <a:xfrm>
            <a:off x="62428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02" name="Google Shape;102;p25"/>
          <p:cNvSpPr txBox="1">
            <a:spLocks noGrp="1"/>
          </p:cNvSpPr>
          <p:nvPr>
            <p:ph type="subTitle" idx="6"/>
          </p:nvPr>
        </p:nvSpPr>
        <p:spPr>
          <a:xfrm>
            <a:off x="62428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03" name="Google Shape;103;p25"/>
          <p:cNvSpPr txBox="1">
            <a:spLocks noGrp="1"/>
          </p:cNvSpPr>
          <p:nvPr>
            <p:ph type="title" idx="7"/>
          </p:nvPr>
        </p:nvSpPr>
        <p:spPr>
          <a:xfrm>
            <a:off x="87653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04" name="Google Shape;104;p25"/>
          <p:cNvSpPr txBox="1">
            <a:spLocks noGrp="1"/>
          </p:cNvSpPr>
          <p:nvPr>
            <p:ph type="subTitle" idx="8"/>
          </p:nvPr>
        </p:nvSpPr>
        <p:spPr>
          <a:xfrm>
            <a:off x="87653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6"/>
          <p:cNvSpPr txBox="1">
            <a:spLocks noGrp="1"/>
          </p:cNvSpPr>
          <p:nvPr>
            <p:ph type="title" hasCustomPrompt="1"/>
          </p:nvPr>
        </p:nvSpPr>
        <p:spPr>
          <a:xfrm>
            <a:off x="6662400" y="882457"/>
            <a:ext cx="42123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6400"/>
              <a:buNone/>
              <a:defRPr sz="64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07" name="Google Shape;107;p26"/>
          <p:cNvSpPr txBox="1">
            <a:spLocks noGrp="1"/>
          </p:cNvSpPr>
          <p:nvPr>
            <p:ph type="subTitle" idx="1"/>
          </p:nvPr>
        </p:nvSpPr>
        <p:spPr>
          <a:xfrm>
            <a:off x="6548000" y="1687800"/>
            <a:ext cx="4441200" cy="556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108" name="Google Shape;108;p26"/>
          <p:cNvSpPr txBox="1">
            <a:spLocks noGrp="1"/>
          </p:cNvSpPr>
          <p:nvPr>
            <p:ph type="title" idx="2" hasCustomPrompt="1"/>
          </p:nvPr>
        </p:nvSpPr>
        <p:spPr>
          <a:xfrm>
            <a:off x="6662400" y="2798924"/>
            <a:ext cx="42123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6400"/>
              <a:buNone/>
              <a:defRPr sz="64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09" name="Google Shape;109;p26"/>
          <p:cNvSpPr txBox="1">
            <a:spLocks noGrp="1"/>
          </p:cNvSpPr>
          <p:nvPr>
            <p:ph type="subTitle" idx="3"/>
          </p:nvPr>
        </p:nvSpPr>
        <p:spPr>
          <a:xfrm>
            <a:off x="6548000" y="3604267"/>
            <a:ext cx="4441200" cy="556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110" name="Google Shape;110;p26"/>
          <p:cNvSpPr txBox="1">
            <a:spLocks noGrp="1"/>
          </p:cNvSpPr>
          <p:nvPr>
            <p:ph type="title" idx="4" hasCustomPrompt="1"/>
          </p:nvPr>
        </p:nvSpPr>
        <p:spPr>
          <a:xfrm>
            <a:off x="6662400" y="4715391"/>
            <a:ext cx="42123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6400"/>
              <a:buNone/>
              <a:defRPr sz="64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11" name="Google Shape;111;p26"/>
          <p:cNvSpPr txBox="1">
            <a:spLocks noGrp="1"/>
          </p:cNvSpPr>
          <p:nvPr>
            <p:ph type="subTitle" idx="5"/>
          </p:nvPr>
        </p:nvSpPr>
        <p:spPr>
          <a:xfrm>
            <a:off x="6548000" y="5520733"/>
            <a:ext cx="4441200" cy="556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4717996" y="2424721"/>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14" name="Google Shape;114;p27"/>
          <p:cNvSpPr txBox="1">
            <a:spLocks noGrp="1"/>
          </p:cNvSpPr>
          <p:nvPr>
            <p:ph type="subTitle" idx="1"/>
          </p:nvPr>
        </p:nvSpPr>
        <p:spPr>
          <a:xfrm>
            <a:off x="4717997" y="309968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15" name="Google Shape;115;p27"/>
          <p:cNvSpPr txBox="1">
            <a:spLocks noGrp="1"/>
          </p:cNvSpPr>
          <p:nvPr>
            <p:ph type="title" idx="2"/>
          </p:nvPr>
        </p:nvSpPr>
        <p:spPr>
          <a:xfrm>
            <a:off x="8038071" y="2424721"/>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16" name="Google Shape;116;p27"/>
          <p:cNvSpPr txBox="1">
            <a:spLocks noGrp="1"/>
          </p:cNvSpPr>
          <p:nvPr>
            <p:ph type="subTitle" idx="3"/>
          </p:nvPr>
        </p:nvSpPr>
        <p:spPr>
          <a:xfrm>
            <a:off x="8038069" y="309968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17" name="Google Shape;117;p27"/>
          <p:cNvSpPr txBox="1">
            <a:spLocks noGrp="1"/>
          </p:cNvSpPr>
          <p:nvPr>
            <p:ph type="title" idx="4"/>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18" name="Google Shape;118;p27"/>
          <p:cNvSpPr txBox="1">
            <a:spLocks noGrp="1"/>
          </p:cNvSpPr>
          <p:nvPr>
            <p:ph type="title" idx="5"/>
          </p:nvPr>
        </p:nvSpPr>
        <p:spPr>
          <a:xfrm>
            <a:off x="1397929" y="2424721"/>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19" name="Google Shape;119;p27"/>
          <p:cNvSpPr txBox="1">
            <a:spLocks noGrp="1"/>
          </p:cNvSpPr>
          <p:nvPr>
            <p:ph type="subTitle" idx="6"/>
          </p:nvPr>
        </p:nvSpPr>
        <p:spPr>
          <a:xfrm>
            <a:off x="1397933" y="309968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0" name="Google Shape;120;p27"/>
          <p:cNvSpPr txBox="1">
            <a:spLocks noGrp="1"/>
          </p:cNvSpPr>
          <p:nvPr>
            <p:ph type="title" idx="7"/>
          </p:nvPr>
        </p:nvSpPr>
        <p:spPr>
          <a:xfrm>
            <a:off x="4717996" y="4433380"/>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21" name="Google Shape;121;p27"/>
          <p:cNvSpPr txBox="1">
            <a:spLocks noGrp="1"/>
          </p:cNvSpPr>
          <p:nvPr>
            <p:ph type="subTitle" idx="8"/>
          </p:nvPr>
        </p:nvSpPr>
        <p:spPr>
          <a:xfrm>
            <a:off x="4717997" y="510834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2" name="Google Shape;122;p27"/>
          <p:cNvSpPr txBox="1">
            <a:spLocks noGrp="1"/>
          </p:cNvSpPr>
          <p:nvPr>
            <p:ph type="title" idx="9"/>
          </p:nvPr>
        </p:nvSpPr>
        <p:spPr>
          <a:xfrm>
            <a:off x="8038071" y="4433380"/>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23" name="Google Shape;123;p27"/>
          <p:cNvSpPr txBox="1">
            <a:spLocks noGrp="1"/>
          </p:cNvSpPr>
          <p:nvPr>
            <p:ph type="subTitle" idx="13"/>
          </p:nvPr>
        </p:nvSpPr>
        <p:spPr>
          <a:xfrm>
            <a:off x="8038069" y="510834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4" name="Google Shape;124;p27"/>
          <p:cNvSpPr txBox="1">
            <a:spLocks noGrp="1"/>
          </p:cNvSpPr>
          <p:nvPr>
            <p:ph type="title" idx="14"/>
          </p:nvPr>
        </p:nvSpPr>
        <p:spPr>
          <a:xfrm>
            <a:off x="1397929" y="4433380"/>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25" name="Google Shape;125;p27"/>
          <p:cNvSpPr txBox="1">
            <a:spLocks noGrp="1"/>
          </p:cNvSpPr>
          <p:nvPr>
            <p:ph type="subTitle" idx="15"/>
          </p:nvPr>
        </p:nvSpPr>
        <p:spPr>
          <a:xfrm>
            <a:off x="1397933" y="510834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8"/>
          <p:cNvSpPr txBox="1">
            <a:spLocks noGrp="1"/>
          </p:cNvSpPr>
          <p:nvPr>
            <p:ph type="title"/>
          </p:nvPr>
        </p:nvSpPr>
        <p:spPr>
          <a:xfrm>
            <a:off x="1251333" y="593367"/>
            <a:ext cx="67248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28" name="Google Shape;128;p28"/>
          <p:cNvSpPr txBox="1">
            <a:spLocks noGrp="1"/>
          </p:cNvSpPr>
          <p:nvPr>
            <p:ph type="title" idx="2"/>
          </p:nvPr>
        </p:nvSpPr>
        <p:spPr>
          <a:xfrm>
            <a:off x="1784317" y="3146433"/>
            <a:ext cx="3636900" cy="500700"/>
          </a:xfrm>
          <a:prstGeom prst="rect">
            <a:avLst/>
          </a:prstGeom>
        </p:spPr>
        <p:txBody>
          <a:bodyPr spcFirstLastPara="1" wrap="square" lIns="121900" tIns="121900" rIns="121900" bIns="121900" anchor="t" anchorCtr="0">
            <a:noAutofit/>
          </a:bodyPr>
          <a:lstStyle>
            <a:lvl1pPr lvl="0" algn="r" rtl="0">
              <a:spcBef>
                <a:spcPts val="0"/>
              </a:spcBef>
              <a:spcAft>
                <a:spcPts val="0"/>
              </a:spcAft>
              <a:buClr>
                <a:schemeClr val="lt1"/>
              </a:buClr>
              <a:buSzPts val="1900"/>
              <a:buNone/>
              <a:defRPr sz="1900">
                <a:solidFill>
                  <a:schemeClr val="lt1"/>
                </a:solidFill>
              </a:defRPr>
            </a:lvl1pPr>
            <a:lvl2pPr lvl="1" algn="r" rtl="0">
              <a:spcBef>
                <a:spcPts val="0"/>
              </a:spcBef>
              <a:spcAft>
                <a:spcPts val="0"/>
              </a:spcAft>
              <a:buClr>
                <a:schemeClr val="lt1"/>
              </a:buClr>
              <a:buSzPts val="5600"/>
              <a:buNone/>
              <a:defRPr sz="5600">
                <a:solidFill>
                  <a:schemeClr val="lt1"/>
                </a:solidFill>
              </a:defRPr>
            </a:lvl2pPr>
            <a:lvl3pPr lvl="2" algn="r" rtl="0">
              <a:spcBef>
                <a:spcPts val="0"/>
              </a:spcBef>
              <a:spcAft>
                <a:spcPts val="0"/>
              </a:spcAft>
              <a:buClr>
                <a:schemeClr val="lt1"/>
              </a:buClr>
              <a:buSzPts val="5600"/>
              <a:buNone/>
              <a:defRPr sz="5600">
                <a:solidFill>
                  <a:schemeClr val="lt1"/>
                </a:solidFill>
              </a:defRPr>
            </a:lvl3pPr>
            <a:lvl4pPr lvl="3" algn="r" rtl="0">
              <a:spcBef>
                <a:spcPts val="0"/>
              </a:spcBef>
              <a:spcAft>
                <a:spcPts val="0"/>
              </a:spcAft>
              <a:buClr>
                <a:schemeClr val="lt1"/>
              </a:buClr>
              <a:buSzPts val="5600"/>
              <a:buNone/>
              <a:defRPr sz="5600">
                <a:solidFill>
                  <a:schemeClr val="lt1"/>
                </a:solidFill>
              </a:defRPr>
            </a:lvl4pPr>
            <a:lvl5pPr lvl="4" algn="r" rtl="0">
              <a:spcBef>
                <a:spcPts val="0"/>
              </a:spcBef>
              <a:spcAft>
                <a:spcPts val="0"/>
              </a:spcAft>
              <a:buClr>
                <a:schemeClr val="lt1"/>
              </a:buClr>
              <a:buSzPts val="5600"/>
              <a:buNone/>
              <a:defRPr sz="5600">
                <a:solidFill>
                  <a:schemeClr val="lt1"/>
                </a:solidFill>
              </a:defRPr>
            </a:lvl5pPr>
            <a:lvl6pPr lvl="5" algn="r" rtl="0">
              <a:spcBef>
                <a:spcPts val="0"/>
              </a:spcBef>
              <a:spcAft>
                <a:spcPts val="0"/>
              </a:spcAft>
              <a:buClr>
                <a:schemeClr val="lt1"/>
              </a:buClr>
              <a:buSzPts val="5600"/>
              <a:buNone/>
              <a:defRPr sz="5600">
                <a:solidFill>
                  <a:schemeClr val="lt1"/>
                </a:solidFill>
              </a:defRPr>
            </a:lvl6pPr>
            <a:lvl7pPr lvl="6" algn="r" rtl="0">
              <a:spcBef>
                <a:spcPts val="0"/>
              </a:spcBef>
              <a:spcAft>
                <a:spcPts val="0"/>
              </a:spcAft>
              <a:buClr>
                <a:schemeClr val="lt1"/>
              </a:buClr>
              <a:buSzPts val="5600"/>
              <a:buNone/>
              <a:defRPr sz="5600">
                <a:solidFill>
                  <a:schemeClr val="lt1"/>
                </a:solidFill>
              </a:defRPr>
            </a:lvl7pPr>
            <a:lvl8pPr lvl="7" algn="r" rtl="0">
              <a:spcBef>
                <a:spcPts val="0"/>
              </a:spcBef>
              <a:spcAft>
                <a:spcPts val="0"/>
              </a:spcAft>
              <a:buClr>
                <a:schemeClr val="lt1"/>
              </a:buClr>
              <a:buSzPts val="5600"/>
              <a:buNone/>
              <a:defRPr sz="5600">
                <a:solidFill>
                  <a:schemeClr val="lt1"/>
                </a:solidFill>
              </a:defRPr>
            </a:lvl8pPr>
            <a:lvl9pPr lvl="8" algn="r" rtl="0">
              <a:spcBef>
                <a:spcPts val="0"/>
              </a:spcBef>
              <a:spcAft>
                <a:spcPts val="0"/>
              </a:spcAft>
              <a:buClr>
                <a:schemeClr val="lt1"/>
              </a:buClr>
              <a:buSzPts val="5600"/>
              <a:buNone/>
              <a:defRPr sz="5600">
                <a:solidFill>
                  <a:schemeClr val="lt1"/>
                </a:solidFill>
              </a:defRPr>
            </a:lvl9pPr>
          </a:lstStyle>
          <a:p>
            <a:endParaRPr/>
          </a:p>
        </p:txBody>
      </p:sp>
      <p:sp>
        <p:nvSpPr>
          <p:cNvPr id="129" name="Google Shape;129;p28"/>
          <p:cNvSpPr txBox="1">
            <a:spLocks noGrp="1"/>
          </p:cNvSpPr>
          <p:nvPr>
            <p:ph type="subTitle" idx="1"/>
          </p:nvPr>
        </p:nvSpPr>
        <p:spPr>
          <a:xfrm>
            <a:off x="1784317" y="2284067"/>
            <a:ext cx="3636900" cy="807300"/>
          </a:xfrm>
          <a:prstGeom prst="rect">
            <a:avLst/>
          </a:prstGeom>
        </p:spPr>
        <p:txBody>
          <a:bodyPr spcFirstLastPara="1" wrap="square" lIns="121900" tIns="121900" rIns="121900" bIns="121900" anchor="t" anchorCtr="0">
            <a:noAutofit/>
          </a:bodyPr>
          <a:lstStyle>
            <a:lvl1pPr lvl="0" algn="r" rtl="0">
              <a:lnSpc>
                <a:spcPct val="100000"/>
              </a:lnSpc>
              <a:spcBef>
                <a:spcPts val="0"/>
              </a:spcBef>
              <a:spcAft>
                <a:spcPts val="0"/>
              </a:spcAft>
              <a:buClr>
                <a:schemeClr val="lt1"/>
              </a:buClr>
              <a:buSzPts val="2100"/>
              <a:buNone/>
              <a:defRPr sz="2100">
                <a:solidFill>
                  <a:schemeClr val="lt1"/>
                </a:solidFill>
              </a:defRPr>
            </a:lvl1pPr>
            <a:lvl2pPr lvl="1" algn="r" rtl="0">
              <a:lnSpc>
                <a:spcPct val="100000"/>
              </a:lnSpc>
              <a:spcBef>
                <a:spcPts val="0"/>
              </a:spcBef>
              <a:spcAft>
                <a:spcPts val="0"/>
              </a:spcAft>
              <a:buClr>
                <a:schemeClr val="lt1"/>
              </a:buClr>
              <a:buSzPts val="2100"/>
              <a:buNone/>
              <a:defRPr sz="2100">
                <a:solidFill>
                  <a:schemeClr val="lt1"/>
                </a:solidFill>
              </a:defRPr>
            </a:lvl2pPr>
            <a:lvl3pPr lvl="2" algn="r" rtl="0">
              <a:lnSpc>
                <a:spcPct val="100000"/>
              </a:lnSpc>
              <a:spcBef>
                <a:spcPts val="0"/>
              </a:spcBef>
              <a:spcAft>
                <a:spcPts val="0"/>
              </a:spcAft>
              <a:buClr>
                <a:schemeClr val="lt1"/>
              </a:buClr>
              <a:buSzPts val="2100"/>
              <a:buNone/>
              <a:defRPr sz="2100">
                <a:solidFill>
                  <a:schemeClr val="lt1"/>
                </a:solidFill>
              </a:defRPr>
            </a:lvl3pPr>
            <a:lvl4pPr lvl="3" algn="r" rtl="0">
              <a:lnSpc>
                <a:spcPct val="100000"/>
              </a:lnSpc>
              <a:spcBef>
                <a:spcPts val="0"/>
              </a:spcBef>
              <a:spcAft>
                <a:spcPts val="0"/>
              </a:spcAft>
              <a:buClr>
                <a:schemeClr val="lt1"/>
              </a:buClr>
              <a:buSzPts val="2100"/>
              <a:buNone/>
              <a:defRPr sz="2100">
                <a:solidFill>
                  <a:schemeClr val="lt1"/>
                </a:solidFill>
              </a:defRPr>
            </a:lvl4pPr>
            <a:lvl5pPr lvl="4" algn="r" rtl="0">
              <a:lnSpc>
                <a:spcPct val="100000"/>
              </a:lnSpc>
              <a:spcBef>
                <a:spcPts val="0"/>
              </a:spcBef>
              <a:spcAft>
                <a:spcPts val="0"/>
              </a:spcAft>
              <a:buClr>
                <a:schemeClr val="lt1"/>
              </a:buClr>
              <a:buSzPts val="2100"/>
              <a:buNone/>
              <a:defRPr sz="2100">
                <a:solidFill>
                  <a:schemeClr val="lt1"/>
                </a:solidFill>
              </a:defRPr>
            </a:lvl5pPr>
            <a:lvl6pPr lvl="5" algn="r" rtl="0">
              <a:lnSpc>
                <a:spcPct val="100000"/>
              </a:lnSpc>
              <a:spcBef>
                <a:spcPts val="0"/>
              </a:spcBef>
              <a:spcAft>
                <a:spcPts val="0"/>
              </a:spcAft>
              <a:buClr>
                <a:schemeClr val="lt1"/>
              </a:buClr>
              <a:buSzPts val="2100"/>
              <a:buNone/>
              <a:defRPr sz="2100">
                <a:solidFill>
                  <a:schemeClr val="lt1"/>
                </a:solidFill>
              </a:defRPr>
            </a:lvl6pPr>
            <a:lvl7pPr lvl="6" algn="r" rtl="0">
              <a:lnSpc>
                <a:spcPct val="100000"/>
              </a:lnSpc>
              <a:spcBef>
                <a:spcPts val="0"/>
              </a:spcBef>
              <a:spcAft>
                <a:spcPts val="0"/>
              </a:spcAft>
              <a:buClr>
                <a:schemeClr val="lt1"/>
              </a:buClr>
              <a:buSzPts val="2100"/>
              <a:buNone/>
              <a:defRPr sz="2100">
                <a:solidFill>
                  <a:schemeClr val="lt1"/>
                </a:solidFill>
              </a:defRPr>
            </a:lvl7pPr>
            <a:lvl8pPr lvl="7" algn="r" rtl="0">
              <a:lnSpc>
                <a:spcPct val="100000"/>
              </a:lnSpc>
              <a:spcBef>
                <a:spcPts val="0"/>
              </a:spcBef>
              <a:spcAft>
                <a:spcPts val="0"/>
              </a:spcAft>
              <a:buClr>
                <a:schemeClr val="lt1"/>
              </a:buClr>
              <a:buSzPts val="2100"/>
              <a:buNone/>
              <a:defRPr sz="2100">
                <a:solidFill>
                  <a:schemeClr val="lt1"/>
                </a:solidFill>
              </a:defRPr>
            </a:lvl8pPr>
            <a:lvl9pPr lvl="8" algn="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0" name="Google Shape;130;p28"/>
          <p:cNvSpPr txBox="1">
            <a:spLocks noGrp="1"/>
          </p:cNvSpPr>
          <p:nvPr>
            <p:ph type="title" idx="3"/>
          </p:nvPr>
        </p:nvSpPr>
        <p:spPr>
          <a:xfrm>
            <a:off x="1784317" y="5318600"/>
            <a:ext cx="3636900" cy="500700"/>
          </a:xfrm>
          <a:prstGeom prst="rect">
            <a:avLst/>
          </a:prstGeom>
        </p:spPr>
        <p:txBody>
          <a:bodyPr spcFirstLastPara="1" wrap="square" lIns="121900" tIns="121900" rIns="121900" bIns="121900" anchor="t" anchorCtr="0">
            <a:noAutofit/>
          </a:bodyPr>
          <a:lstStyle>
            <a:lvl1pPr lvl="0" algn="r" rtl="0">
              <a:spcBef>
                <a:spcPts val="0"/>
              </a:spcBef>
              <a:spcAft>
                <a:spcPts val="0"/>
              </a:spcAft>
              <a:buClr>
                <a:schemeClr val="lt1"/>
              </a:buClr>
              <a:buSzPts val="1900"/>
              <a:buNone/>
              <a:defRPr sz="1900">
                <a:solidFill>
                  <a:schemeClr val="lt1"/>
                </a:solidFill>
              </a:defRPr>
            </a:lvl1pPr>
            <a:lvl2pPr lvl="1" algn="r" rtl="0">
              <a:spcBef>
                <a:spcPts val="0"/>
              </a:spcBef>
              <a:spcAft>
                <a:spcPts val="0"/>
              </a:spcAft>
              <a:buClr>
                <a:schemeClr val="lt1"/>
              </a:buClr>
              <a:buSzPts val="5600"/>
              <a:buNone/>
              <a:defRPr sz="5600">
                <a:solidFill>
                  <a:schemeClr val="lt1"/>
                </a:solidFill>
              </a:defRPr>
            </a:lvl2pPr>
            <a:lvl3pPr lvl="2" algn="r" rtl="0">
              <a:spcBef>
                <a:spcPts val="0"/>
              </a:spcBef>
              <a:spcAft>
                <a:spcPts val="0"/>
              </a:spcAft>
              <a:buClr>
                <a:schemeClr val="lt1"/>
              </a:buClr>
              <a:buSzPts val="5600"/>
              <a:buNone/>
              <a:defRPr sz="5600">
                <a:solidFill>
                  <a:schemeClr val="lt1"/>
                </a:solidFill>
              </a:defRPr>
            </a:lvl3pPr>
            <a:lvl4pPr lvl="3" algn="r" rtl="0">
              <a:spcBef>
                <a:spcPts val="0"/>
              </a:spcBef>
              <a:spcAft>
                <a:spcPts val="0"/>
              </a:spcAft>
              <a:buClr>
                <a:schemeClr val="lt1"/>
              </a:buClr>
              <a:buSzPts val="5600"/>
              <a:buNone/>
              <a:defRPr sz="5600">
                <a:solidFill>
                  <a:schemeClr val="lt1"/>
                </a:solidFill>
              </a:defRPr>
            </a:lvl4pPr>
            <a:lvl5pPr lvl="4" algn="r" rtl="0">
              <a:spcBef>
                <a:spcPts val="0"/>
              </a:spcBef>
              <a:spcAft>
                <a:spcPts val="0"/>
              </a:spcAft>
              <a:buClr>
                <a:schemeClr val="lt1"/>
              </a:buClr>
              <a:buSzPts val="5600"/>
              <a:buNone/>
              <a:defRPr sz="5600">
                <a:solidFill>
                  <a:schemeClr val="lt1"/>
                </a:solidFill>
              </a:defRPr>
            </a:lvl5pPr>
            <a:lvl6pPr lvl="5" algn="r" rtl="0">
              <a:spcBef>
                <a:spcPts val="0"/>
              </a:spcBef>
              <a:spcAft>
                <a:spcPts val="0"/>
              </a:spcAft>
              <a:buClr>
                <a:schemeClr val="lt1"/>
              </a:buClr>
              <a:buSzPts val="5600"/>
              <a:buNone/>
              <a:defRPr sz="5600">
                <a:solidFill>
                  <a:schemeClr val="lt1"/>
                </a:solidFill>
              </a:defRPr>
            </a:lvl6pPr>
            <a:lvl7pPr lvl="6" algn="r" rtl="0">
              <a:spcBef>
                <a:spcPts val="0"/>
              </a:spcBef>
              <a:spcAft>
                <a:spcPts val="0"/>
              </a:spcAft>
              <a:buClr>
                <a:schemeClr val="lt1"/>
              </a:buClr>
              <a:buSzPts val="5600"/>
              <a:buNone/>
              <a:defRPr sz="5600">
                <a:solidFill>
                  <a:schemeClr val="lt1"/>
                </a:solidFill>
              </a:defRPr>
            </a:lvl7pPr>
            <a:lvl8pPr lvl="7" algn="r" rtl="0">
              <a:spcBef>
                <a:spcPts val="0"/>
              </a:spcBef>
              <a:spcAft>
                <a:spcPts val="0"/>
              </a:spcAft>
              <a:buClr>
                <a:schemeClr val="lt1"/>
              </a:buClr>
              <a:buSzPts val="5600"/>
              <a:buNone/>
              <a:defRPr sz="5600">
                <a:solidFill>
                  <a:schemeClr val="lt1"/>
                </a:solidFill>
              </a:defRPr>
            </a:lvl8pPr>
            <a:lvl9pPr lvl="8" algn="r" rtl="0">
              <a:spcBef>
                <a:spcPts val="0"/>
              </a:spcBef>
              <a:spcAft>
                <a:spcPts val="0"/>
              </a:spcAft>
              <a:buClr>
                <a:schemeClr val="lt1"/>
              </a:buClr>
              <a:buSzPts val="5600"/>
              <a:buNone/>
              <a:defRPr sz="5600">
                <a:solidFill>
                  <a:schemeClr val="lt1"/>
                </a:solidFill>
              </a:defRPr>
            </a:lvl9pPr>
          </a:lstStyle>
          <a:p>
            <a:endParaRPr/>
          </a:p>
        </p:txBody>
      </p:sp>
      <p:sp>
        <p:nvSpPr>
          <p:cNvPr id="131" name="Google Shape;131;p28"/>
          <p:cNvSpPr txBox="1">
            <a:spLocks noGrp="1"/>
          </p:cNvSpPr>
          <p:nvPr>
            <p:ph type="subTitle" idx="4"/>
          </p:nvPr>
        </p:nvSpPr>
        <p:spPr>
          <a:xfrm>
            <a:off x="1784317" y="4456234"/>
            <a:ext cx="3636900" cy="807300"/>
          </a:xfrm>
          <a:prstGeom prst="rect">
            <a:avLst/>
          </a:prstGeom>
        </p:spPr>
        <p:txBody>
          <a:bodyPr spcFirstLastPara="1" wrap="square" lIns="121900" tIns="121900" rIns="121900" bIns="121900" anchor="t" anchorCtr="0">
            <a:noAutofit/>
          </a:bodyPr>
          <a:lstStyle>
            <a:lvl1pPr lvl="0" algn="r" rtl="0">
              <a:lnSpc>
                <a:spcPct val="100000"/>
              </a:lnSpc>
              <a:spcBef>
                <a:spcPts val="0"/>
              </a:spcBef>
              <a:spcAft>
                <a:spcPts val="0"/>
              </a:spcAft>
              <a:buClr>
                <a:schemeClr val="lt1"/>
              </a:buClr>
              <a:buSzPts val="2100"/>
              <a:buNone/>
              <a:defRPr sz="2100">
                <a:solidFill>
                  <a:schemeClr val="lt1"/>
                </a:solidFill>
              </a:defRPr>
            </a:lvl1pPr>
            <a:lvl2pPr lvl="1" algn="r" rtl="0">
              <a:lnSpc>
                <a:spcPct val="100000"/>
              </a:lnSpc>
              <a:spcBef>
                <a:spcPts val="0"/>
              </a:spcBef>
              <a:spcAft>
                <a:spcPts val="0"/>
              </a:spcAft>
              <a:buClr>
                <a:schemeClr val="lt1"/>
              </a:buClr>
              <a:buSzPts val="2100"/>
              <a:buNone/>
              <a:defRPr sz="2100">
                <a:solidFill>
                  <a:schemeClr val="lt1"/>
                </a:solidFill>
              </a:defRPr>
            </a:lvl2pPr>
            <a:lvl3pPr lvl="2" algn="r" rtl="0">
              <a:lnSpc>
                <a:spcPct val="100000"/>
              </a:lnSpc>
              <a:spcBef>
                <a:spcPts val="0"/>
              </a:spcBef>
              <a:spcAft>
                <a:spcPts val="0"/>
              </a:spcAft>
              <a:buClr>
                <a:schemeClr val="lt1"/>
              </a:buClr>
              <a:buSzPts val="2100"/>
              <a:buNone/>
              <a:defRPr sz="2100">
                <a:solidFill>
                  <a:schemeClr val="lt1"/>
                </a:solidFill>
              </a:defRPr>
            </a:lvl3pPr>
            <a:lvl4pPr lvl="3" algn="r" rtl="0">
              <a:lnSpc>
                <a:spcPct val="100000"/>
              </a:lnSpc>
              <a:spcBef>
                <a:spcPts val="0"/>
              </a:spcBef>
              <a:spcAft>
                <a:spcPts val="0"/>
              </a:spcAft>
              <a:buClr>
                <a:schemeClr val="lt1"/>
              </a:buClr>
              <a:buSzPts val="2100"/>
              <a:buNone/>
              <a:defRPr sz="2100">
                <a:solidFill>
                  <a:schemeClr val="lt1"/>
                </a:solidFill>
              </a:defRPr>
            </a:lvl4pPr>
            <a:lvl5pPr lvl="4" algn="r" rtl="0">
              <a:lnSpc>
                <a:spcPct val="100000"/>
              </a:lnSpc>
              <a:spcBef>
                <a:spcPts val="0"/>
              </a:spcBef>
              <a:spcAft>
                <a:spcPts val="0"/>
              </a:spcAft>
              <a:buClr>
                <a:schemeClr val="lt1"/>
              </a:buClr>
              <a:buSzPts val="2100"/>
              <a:buNone/>
              <a:defRPr sz="2100">
                <a:solidFill>
                  <a:schemeClr val="lt1"/>
                </a:solidFill>
              </a:defRPr>
            </a:lvl5pPr>
            <a:lvl6pPr lvl="5" algn="r" rtl="0">
              <a:lnSpc>
                <a:spcPct val="100000"/>
              </a:lnSpc>
              <a:spcBef>
                <a:spcPts val="0"/>
              </a:spcBef>
              <a:spcAft>
                <a:spcPts val="0"/>
              </a:spcAft>
              <a:buClr>
                <a:schemeClr val="lt1"/>
              </a:buClr>
              <a:buSzPts val="2100"/>
              <a:buNone/>
              <a:defRPr sz="2100">
                <a:solidFill>
                  <a:schemeClr val="lt1"/>
                </a:solidFill>
              </a:defRPr>
            </a:lvl6pPr>
            <a:lvl7pPr lvl="6" algn="r" rtl="0">
              <a:lnSpc>
                <a:spcPct val="100000"/>
              </a:lnSpc>
              <a:spcBef>
                <a:spcPts val="0"/>
              </a:spcBef>
              <a:spcAft>
                <a:spcPts val="0"/>
              </a:spcAft>
              <a:buClr>
                <a:schemeClr val="lt1"/>
              </a:buClr>
              <a:buSzPts val="2100"/>
              <a:buNone/>
              <a:defRPr sz="2100">
                <a:solidFill>
                  <a:schemeClr val="lt1"/>
                </a:solidFill>
              </a:defRPr>
            </a:lvl7pPr>
            <a:lvl8pPr lvl="7" algn="r" rtl="0">
              <a:lnSpc>
                <a:spcPct val="100000"/>
              </a:lnSpc>
              <a:spcBef>
                <a:spcPts val="0"/>
              </a:spcBef>
              <a:spcAft>
                <a:spcPts val="0"/>
              </a:spcAft>
              <a:buClr>
                <a:schemeClr val="lt1"/>
              </a:buClr>
              <a:buSzPts val="2100"/>
              <a:buNone/>
              <a:defRPr sz="2100">
                <a:solidFill>
                  <a:schemeClr val="lt1"/>
                </a:solidFill>
              </a:defRPr>
            </a:lvl8pPr>
            <a:lvl9pPr lvl="8" algn="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2" name="Google Shape;132;p28"/>
          <p:cNvSpPr txBox="1">
            <a:spLocks noGrp="1"/>
          </p:cNvSpPr>
          <p:nvPr>
            <p:ph type="title" idx="5"/>
          </p:nvPr>
        </p:nvSpPr>
        <p:spPr>
          <a:xfrm>
            <a:off x="6770883" y="3146433"/>
            <a:ext cx="3636900" cy="5007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1"/>
              </a:buClr>
              <a:buSzPts val="1900"/>
              <a:buNone/>
              <a:defRPr sz="19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133" name="Google Shape;133;p28"/>
          <p:cNvSpPr txBox="1">
            <a:spLocks noGrp="1"/>
          </p:cNvSpPr>
          <p:nvPr>
            <p:ph type="subTitle" idx="6"/>
          </p:nvPr>
        </p:nvSpPr>
        <p:spPr>
          <a:xfrm>
            <a:off x="6770883" y="2284067"/>
            <a:ext cx="3636900" cy="8073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4" name="Google Shape;134;p28"/>
          <p:cNvSpPr txBox="1">
            <a:spLocks noGrp="1"/>
          </p:cNvSpPr>
          <p:nvPr>
            <p:ph type="title" idx="7"/>
          </p:nvPr>
        </p:nvSpPr>
        <p:spPr>
          <a:xfrm>
            <a:off x="6770883" y="5318600"/>
            <a:ext cx="3636900" cy="5007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1"/>
              </a:buClr>
              <a:buSzPts val="1900"/>
              <a:buNone/>
              <a:defRPr sz="19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135" name="Google Shape;135;p28"/>
          <p:cNvSpPr txBox="1">
            <a:spLocks noGrp="1"/>
          </p:cNvSpPr>
          <p:nvPr>
            <p:ph type="subTitle" idx="8"/>
          </p:nvPr>
        </p:nvSpPr>
        <p:spPr>
          <a:xfrm>
            <a:off x="6770883" y="4456234"/>
            <a:ext cx="3636900" cy="8073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6"/>
        <p:cNvGrpSpPr/>
        <p:nvPr/>
      </p:nvGrpSpPr>
      <p:grpSpPr>
        <a:xfrm>
          <a:off x="0" y="0"/>
          <a:ext cx="0" cy="0"/>
          <a:chOff x="0" y="0"/>
          <a:chExt cx="0" cy="0"/>
        </a:xfrm>
      </p:grpSpPr>
      <p:sp>
        <p:nvSpPr>
          <p:cNvPr id="137" name="Google Shape;137;p29"/>
          <p:cNvSpPr txBox="1">
            <a:spLocks noGrp="1"/>
          </p:cNvSpPr>
          <p:nvPr>
            <p:ph type="subTitle" idx="1"/>
          </p:nvPr>
        </p:nvSpPr>
        <p:spPr>
          <a:xfrm>
            <a:off x="7756067" y="3247900"/>
            <a:ext cx="3408300" cy="27312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8" name="Google Shape;138;p29"/>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41" name="Google Shape;141;p30"/>
          <p:cNvSpPr txBox="1">
            <a:spLocks noGrp="1"/>
          </p:cNvSpPr>
          <p:nvPr>
            <p:ph type="subTitle" idx="1"/>
          </p:nvPr>
        </p:nvSpPr>
        <p:spPr>
          <a:xfrm>
            <a:off x="1251333" y="3247900"/>
            <a:ext cx="3408300" cy="27312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31"/>
          <p:cNvSpPr txBox="1">
            <a:spLocks noGrp="1"/>
          </p:cNvSpPr>
          <p:nvPr>
            <p:ph type="title"/>
          </p:nvPr>
        </p:nvSpPr>
        <p:spPr>
          <a:xfrm>
            <a:off x="1251333" y="593367"/>
            <a:ext cx="76476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44" name="Google Shape;144;p31"/>
          <p:cNvSpPr txBox="1">
            <a:spLocks noGrp="1"/>
          </p:cNvSpPr>
          <p:nvPr>
            <p:ph type="subTitle" idx="1"/>
          </p:nvPr>
        </p:nvSpPr>
        <p:spPr>
          <a:xfrm>
            <a:off x="7756067" y="3247900"/>
            <a:ext cx="3408300" cy="27312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32"/>
          <p:cNvSpPr txBox="1">
            <a:spLocks noGrp="1"/>
          </p:cNvSpPr>
          <p:nvPr>
            <p:ph type="title"/>
          </p:nvPr>
        </p:nvSpPr>
        <p:spPr>
          <a:xfrm>
            <a:off x="2750400" y="3256067"/>
            <a:ext cx="6691200" cy="7983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7" name="Google Shape;147;p32"/>
          <p:cNvSpPr txBox="1">
            <a:spLocks noGrp="1"/>
          </p:cNvSpPr>
          <p:nvPr>
            <p:ph type="subTitle" idx="1"/>
          </p:nvPr>
        </p:nvSpPr>
        <p:spPr>
          <a:xfrm>
            <a:off x="3862000" y="4521767"/>
            <a:ext cx="4467900" cy="1597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1900"/>
              <a:buNone/>
              <a:defRPr>
                <a:solidFill>
                  <a:schemeClr val="lt1"/>
                </a:solidFill>
              </a:defRPr>
            </a:lvl2pPr>
            <a:lvl3pPr lvl="2" algn="ctr" rtl="0">
              <a:lnSpc>
                <a:spcPct val="100000"/>
              </a:lnSpc>
              <a:spcBef>
                <a:spcPts val="0"/>
              </a:spcBef>
              <a:spcAft>
                <a:spcPts val="0"/>
              </a:spcAft>
              <a:buClr>
                <a:schemeClr val="lt1"/>
              </a:buClr>
              <a:buSzPts val="1900"/>
              <a:buNone/>
              <a:defRPr>
                <a:solidFill>
                  <a:schemeClr val="lt1"/>
                </a:solidFill>
              </a:defRPr>
            </a:lvl3pPr>
            <a:lvl4pPr lvl="3" algn="ctr" rtl="0">
              <a:lnSpc>
                <a:spcPct val="100000"/>
              </a:lnSpc>
              <a:spcBef>
                <a:spcPts val="0"/>
              </a:spcBef>
              <a:spcAft>
                <a:spcPts val="0"/>
              </a:spcAft>
              <a:buClr>
                <a:schemeClr val="lt1"/>
              </a:buClr>
              <a:buSzPts val="1900"/>
              <a:buNone/>
              <a:defRPr>
                <a:solidFill>
                  <a:schemeClr val="lt1"/>
                </a:solidFill>
              </a:defRPr>
            </a:lvl4pPr>
            <a:lvl5pPr lvl="4" algn="ctr" rtl="0">
              <a:lnSpc>
                <a:spcPct val="100000"/>
              </a:lnSpc>
              <a:spcBef>
                <a:spcPts val="0"/>
              </a:spcBef>
              <a:spcAft>
                <a:spcPts val="0"/>
              </a:spcAft>
              <a:buClr>
                <a:schemeClr val="lt1"/>
              </a:buClr>
              <a:buSzPts val="1900"/>
              <a:buNone/>
              <a:defRPr>
                <a:solidFill>
                  <a:schemeClr val="lt1"/>
                </a:solidFill>
              </a:defRPr>
            </a:lvl5pPr>
            <a:lvl6pPr lvl="5" algn="ctr" rtl="0">
              <a:lnSpc>
                <a:spcPct val="100000"/>
              </a:lnSpc>
              <a:spcBef>
                <a:spcPts val="0"/>
              </a:spcBef>
              <a:spcAft>
                <a:spcPts val="0"/>
              </a:spcAft>
              <a:buClr>
                <a:schemeClr val="lt1"/>
              </a:buClr>
              <a:buSzPts val="1900"/>
              <a:buNone/>
              <a:defRPr>
                <a:solidFill>
                  <a:schemeClr val="lt1"/>
                </a:solidFill>
              </a:defRPr>
            </a:lvl6pPr>
            <a:lvl7pPr lvl="6" algn="ctr" rtl="0">
              <a:lnSpc>
                <a:spcPct val="100000"/>
              </a:lnSpc>
              <a:spcBef>
                <a:spcPts val="0"/>
              </a:spcBef>
              <a:spcAft>
                <a:spcPts val="0"/>
              </a:spcAft>
              <a:buClr>
                <a:schemeClr val="lt1"/>
              </a:buClr>
              <a:buSzPts val="1900"/>
              <a:buNone/>
              <a:defRPr>
                <a:solidFill>
                  <a:schemeClr val="lt1"/>
                </a:solidFill>
              </a:defRPr>
            </a:lvl7pPr>
            <a:lvl8pPr lvl="7" algn="ctr" rtl="0">
              <a:lnSpc>
                <a:spcPct val="100000"/>
              </a:lnSpc>
              <a:spcBef>
                <a:spcPts val="0"/>
              </a:spcBef>
              <a:spcAft>
                <a:spcPts val="0"/>
              </a:spcAft>
              <a:buClr>
                <a:schemeClr val="lt1"/>
              </a:buClr>
              <a:buSzPts val="1900"/>
              <a:buNone/>
              <a:defRPr>
                <a:solidFill>
                  <a:schemeClr val="lt1"/>
                </a:solidFill>
              </a:defRPr>
            </a:lvl8pPr>
            <a:lvl9pPr lvl="8" algn="ctr" rtl="0">
              <a:lnSpc>
                <a:spcPct val="100000"/>
              </a:lnSpc>
              <a:spcBef>
                <a:spcPts val="0"/>
              </a:spcBef>
              <a:spcAft>
                <a:spcPts val="0"/>
              </a:spcAft>
              <a:buClr>
                <a:schemeClr val="lt1"/>
              </a:buClr>
              <a:buSzPts val="1900"/>
              <a:buNone/>
              <a:defRPr>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3"/>
          <p:cNvSpPr txBox="1">
            <a:spLocks noGrp="1"/>
          </p:cNvSpPr>
          <p:nvPr>
            <p:ph type="title"/>
          </p:nvPr>
        </p:nvSpPr>
        <p:spPr>
          <a:xfrm>
            <a:off x="1233160" y="1013833"/>
            <a:ext cx="4091700" cy="7983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50" name="Google Shape;150;p33"/>
          <p:cNvSpPr txBox="1">
            <a:spLocks noGrp="1"/>
          </p:cNvSpPr>
          <p:nvPr>
            <p:ph type="subTitle" idx="1"/>
          </p:nvPr>
        </p:nvSpPr>
        <p:spPr>
          <a:xfrm>
            <a:off x="1233167" y="2245700"/>
            <a:ext cx="4407300" cy="14559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accent1"/>
              </a:buClr>
              <a:buSzPts val="1900"/>
              <a:buNone/>
              <a:defRPr sz="1900">
                <a:solidFill>
                  <a:schemeClr val="accent1"/>
                </a:solidFill>
              </a:defRPr>
            </a:lvl1pPr>
            <a:lvl2pPr lvl="1" rtl="0">
              <a:lnSpc>
                <a:spcPct val="100000"/>
              </a:lnSpc>
              <a:spcBef>
                <a:spcPts val="0"/>
              </a:spcBef>
              <a:spcAft>
                <a:spcPts val="0"/>
              </a:spcAft>
              <a:buClr>
                <a:schemeClr val="accent1"/>
              </a:buClr>
              <a:buSzPts val="1900"/>
              <a:buNone/>
              <a:defRPr>
                <a:solidFill>
                  <a:schemeClr val="accent1"/>
                </a:solidFill>
              </a:defRPr>
            </a:lvl2pPr>
            <a:lvl3pPr lvl="2" rtl="0">
              <a:lnSpc>
                <a:spcPct val="100000"/>
              </a:lnSpc>
              <a:spcBef>
                <a:spcPts val="0"/>
              </a:spcBef>
              <a:spcAft>
                <a:spcPts val="0"/>
              </a:spcAft>
              <a:buClr>
                <a:schemeClr val="accent1"/>
              </a:buClr>
              <a:buSzPts val="1900"/>
              <a:buNone/>
              <a:defRPr>
                <a:solidFill>
                  <a:schemeClr val="accent1"/>
                </a:solidFill>
              </a:defRPr>
            </a:lvl3pPr>
            <a:lvl4pPr lvl="3" rtl="0">
              <a:lnSpc>
                <a:spcPct val="100000"/>
              </a:lnSpc>
              <a:spcBef>
                <a:spcPts val="0"/>
              </a:spcBef>
              <a:spcAft>
                <a:spcPts val="0"/>
              </a:spcAft>
              <a:buClr>
                <a:schemeClr val="accent1"/>
              </a:buClr>
              <a:buSzPts val="1900"/>
              <a:buNone/>
              <a:defRPr>
                <a:solidFill>
                  <a:schemeClr val="accent1"/>
                </a:solidFill>
              </a:defRPr>
            </a:lvl4pPr>
            <a:lvl5pPr lvl="4" rtl="0">
              <a:lnSpc>
                <a:spcPct val="100000"/>
              </a:lnSpc>
              <a:spcBef>
                <a:spcPts val="0"/>
              </a:spcBef>
              <a:spcAft>
                <a:spcPts val="0"/>
              </a:spcAft>
              <a:buClr>
                <a:schemeClr val="accent1"/>
              </a:buClr>
              <a:buSzPts val="1900"/>
              <a:buNone/>
              <a:defRPr>
                <a:solidFill>
                  <a:schemeClr val="accent1"/>
                </a:solidFill>
              </a:defRPr>
            </a:lvl5pPr>
            <a:lvl6pPr lvl="5" rtl="0">
              <a:lnSpc>
                <a:spcPct val="100000"/>
              </a:lnSpc>
              <a:spcBef>
                <a:spcPts val="0"/>
              </a:spcBef>
              <a:spcAft>
                <a:spcPts val="0"/>
              </a:spcAft>
              <a:buClr>
                <a:schemeClr val="accent1"/>
              </a:buClr>
              <a:buSzPts val="1900"/>
              <a:buNone/>
              <a:defRPr>
                <a:solidFill>
                  <a:schemeClr val="accent1"/>
                </a:solidFill>
              </a:defRPr>
            </a:lvl6pPr>
            <a:lvl7pPr lvl="6" rtl="0">
              <a:lnSpc>
                <a:spcPct val="100000"/>
              </a:lnSpc>
              <a:spcBef>
                <a:spcPts val="0"/>
              </a:spcBef>
              <a:spcAft>
                <a:spcPts val="0"/>
              </a:spcAft>
              <a:buClr>
                <a:schemeClr val="accent1"/>
              </a:buClr>
              <a:buSzPts val="1900"/>
              <a:buNone/>
              <a:defRPr>
                <a:solidFill>
                  <a:schemeClr val="accent1"/>
                </a:solidFill>
              </a:defRPr>
            </a:lvl7pPr>
            <a:lvl8pPr lvl="7" rtl="0">
              <a:lnSpc>
                <a:spcPct val="100000"/>
              </a:lnSpc>
              <a:spcBef>
                <a:spcPts val="0"/>
              </a:spcBef>
              <a:spcAft>
                <a:spcPts val="0"/>
              </a:spcAft>
              <a:buClr>
                <a:schemeClr val="accent1"/>
              </a:buClr>
              <a:buSzPts val="1900"/>
              <a:buNone/>
              <a:defRPr>
                <a:solidFill>
                  <a:schemeClr val="accent1"/>
                </a:solidFill>
              </a:defRPr>
            </a:lvl8pPr>
            <a:lvl9pPr lvl="8" rtl="0">
              <a:lnSpc>
                <a:spcPct val="100000"/>
              </a:lnSpc>
              <a:spcBef>
                <a:spcPts val="0"/>
              </a:spcBef>
              <a:spcAft>
                <a:spcPts val="0"/>
              </a:spcAft>
              <a:buClr>
                <a:schemeClr val="accent1"/>
              </a:buClr>
              <a:buSzPts val="1900"/>
              <a:buNone/>
              <a:defRPr>
                <a:solidFill>
                  <a:schemeClr val="accent1"/>
                </a:solidFill>
              </a:defRPr>
            </a:lvl9pPr>
          </a:lstStyle>
          <a:p>
            <a:endParaRPr/>
          </a:p>
        </p:txBody>
      </p:sp>
      <p:sp>
        <p:nvSpPr>
          <p:cNvPr id="151" name="Google Shape;151;p33"/>
          <p:cNvSpPr txBox="1"/>
          <p:nvPr/>
        </p:nvSpPr>
        <p:spPr>
          <a:xfrm>
            <a:off x="1233167" y="4760000"/>
            <a:ext cx="4407300" cy="889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US" sz="1300">
                <a:solidFill>
                  <a:schemeClr val="accent1"/>
                </a:solidFill>
                <a:latin typeface="Montserrat Medium"/>
                <a:ea typeface="Montserrat Medium"/>
                <a:cs typeface="Montserrat Medium"/>
                <a:sym typeface="Montserrat Medium"/>
              </a:rPr>
              <a:t>CREDITS: This presentation template was created by </a:t>
            </a:r>
            <a:r>
              <a:rPr lang="en-US" sz="13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US" sz="1300">
                <a:solidFill>
                  <a:schemeClr val="accent1"/>
                </a:solidFill>
                <a:latin typeface="Montserrat Medium"/>
                <a:ea typeface="Montserrat Medium"/>
                <a:cs typeface="Montserrat Medium"/>
                <a:sym typeface="Montserrat Medium"/>
              </a:rPr>
              <a:t>, including icons by </a:t>
            </a:r>
            <a:r>
              <a:rPr lang="en-US" sz="13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US" sz="1300">
                <a:solidFill>
                  <a:schemeClr val="accent1"/>
                </a:solidFill>
                <a:latin typeface="Montserrat Medium"/>
                <a:ea typeface="Montserrat Medium"/>
                <a:cs typeface="Montserrat Medium"/>
                <a:sym typeface="Montserrat Medium"/>
              </a:rPr>
              <a:t>, and infographics &amp; images by </a:t>
            </a:r>
            <a:r>
              <a:rPr lang="en-US" sz="13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US" sz="1300">
                <a:solidFill>
                  <a:schemeClr val="accent1"/>
                </a:solidFill>
                <a:latin typeface="Montserrat Medium"/>
                <a:ea typeface="Montserrat Medium"/>
                <a:cs typeface="Montserrat Medium"/>
                <a:sym typeface="Montserrat Medium"/>
              </a:rPr>
              <a:t>. </a:t>
            </a:r>
            <a:endParaRPr sz="1300">
              <a:solidFill>
                <a:schemeClr val="accent1"/>
              </a:solidFill>
              <a:latin typeface="Montserrat Medium"/>
              <a:ea typeface="Montserrat Medium"/>
              <a:cs typeface="Montserrat Medium"/>
              <a:sym typeface="Montserrat Medium"/>
            </a:endParaRPr>
          </a:p>
          <a:p>
            <a:pPr marL="0" lvl="0" indent="0" algn="l" rtl="0">
              <a:spcBef>
                <a:spcPts val="400"/>
              </a:spcBef>
              <a:spcAft>
                <a:spcPts val="0"/>
              </a:spcAft>
              <a:buNone/>
            </a:pPr>
            <a:endParaRPr sz="13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21" name="Google Shape;21;p4"/>
          <p:cNvSpPr txBox="1">
            <a:spLocks noGrp="1"/>
          </p:cNvSpPr>
          <p:nvPr>
            <p:ph type="body" idx="1"/>
          </p:nvPr>
        </p:nvSpPr>
        <p:spPr>
          <a:xfrm>
            <a:off x="1251333" y="2212367"/>
            <a:ext cx="6595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Google Shape;153;p34"/>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54" name="Google Shape;154;p34"/>
          <p:cNvSpPr txBox="1">
            <a:spLocks noGrp="1"/>
          </p:cNvSpPr>
          <p:nvPr>
            <p:ph type="body" idx="1"/>
          </p:nvPr>
        </p:nvSpPr>
        <p:spPr>
          <a:xfrm>
            <a:off x="1251333" y="2212367"/>
            <a:ext cx="6595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5"/>
        <p:cNvGrpSpPr/>
        <p:nvPr/>
      </p:nvGrpSpPr>
      <p:grpSpPr>
        <a:xfrm>
          <a:off x="0" y="0"/>
          <a:ext cx="0" cy="0"/>
          <a:chOff x="0" y="0"/>
          <a:chExt cx="0" cy="0"/>
        </a:xfrm>
      </p:grpSpPr>
      <p:sp>
        <p:nvSpPr>
          <p:cNvPr id="156" name="Google Shape;156;p35"/>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57" name="Google Shape;157;p35"/>
          <p:cNvSpPr txBox="1">
            <a:spLocks noGrp="1"/>
          </p:cNvSpPr>
          <p:nvPr>
            <p:ph type="body" idx="1"/>
          </p:nvPr>
        </p:nvSpPr>
        <p:spPr>
          <a:xfrm>
            <a:off x="6716700" y="2212367"/>
            <a:ext cx="4249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158"/>
        <p:cNvGrpSpPr/>
        <p:nvPr/>
      </p:nvGrpSpPr>
      <p:grpSpPr>
        <a:xfrm>
          <a:off x="0" y="0"/>
          <a:ext cx="0" cy="0"/>
          <a:chOff x="0" y="0"/>
          <a:chExt cx="0" cy="0"/>
        </a:xfrm>
      </p:grpSpPr>
      <p:sp>
        <p:nvSpPr>
          <p:cNvPr id="159" name="Google Shape;159;p3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60" name="Google Shape;160;p36"/>
          <p:cNvSpPr txBox="1">
            <a:spLocks noGrp="1"/>
          </p:cNvSpPr>
          <p:nvPr>
            <p:ph type="sldNum" idx="12"/>
          </p:nvPr>
        </p:nvSpPr>
        <p:spPr>
          <a:xfrm>
            <a:off x="11296610" y="6217622"/>
            <a:ext cx="7317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1">
  <p:cSld name="CAPTION_ONLY_1_2">
    <p:bg>
      <p:bgPr>
        <a:blipFill>
          <a:blip r:embed="rId2">
            <a:alphaModFix/>
          </a:blip>
          <a:stretch>
            <a:fillRect/>
          </a:stretch>
        </a:blipFill>
        <a:effectLst/>
      </p:bgPr>
    </p:bg>
    <p:spTree>
      <p:nvGrpSpPr>
        <p:cNvPr id="1" name="Shape 161"/>
        <p:cNvGrpSpPr/>
        <p:nvPr/>
      </p:nvGrpSpPr>
      <p:grpSpPr>
        <a:xfrm>
          <a:off x="0" y="0"/>
          <a:ext cx="0" cy="0"/>
          <a:chOff x="0" y="0"/>
          <a:chExt cx="0" cy="0"/>
        </a:xfrm>
      </p:grpSpPr>
      <p:sp>
        <p:nvSpPr>
          <p:cNvPr id="162" name="Google Shape;162;p37"/>
          <p:cNvSpPr txBox="1">
            <a:spLocks noGrp="1"/>
          </p:cNvSpPr>
          <p:nvPr>
            <p:ph type="title"/>
          </p:nvPr>
        </p:nvSpPr>
        <p:spPr>
          <a:xfrm>
            <a:off x="1251333" y="593367"/>
            <a:ext cx="7647600" cy="12552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accent1"/>
              </a:buClr>
              <a:buSzPts val="3200"/>
              <a:buNone/>
              <a:defRPr sz="3200">
                <a:solidFill>
                  <a:schemeClr val="accent1"/>
                </a:solidFill>
              </a:defRPr>
            </a:lvl1pPr>
            <a:lvl2pPr lvl="1" algn="l" rtl="0">
              <a:lnSpc>
                <a:spcPct val="100000"/>
              </a:lnSpc>
              <a:spcBef>
                <a:spcPts val="0"/>
              </a:spcBef>
              <a:spcAft>
                <a:spcPts val="0"/>
              </a:spcAft>
              <a:buClr>
                <a:schemeClr val="lt1"/>
              </a:buClr>
              <a:buSzPts val="3700"/>
              <a:buNone/>
              <a:defRPr>
                <a:solidFill>
                  <a:schemeClr val="lt1"/>
                </a:solidFill>
              </a:defRPr>
            </a:lvl2pPr>
            <a:lvl3pPr lvl="2" algn="l" rtl="0">
              <a:lnSpc>
                <a:spcPct val="100000"/>
              </a:lnSpc>
              <a:spcBef>
                <a:spcPts val="0"/>
              </a:spcBef>
              <a:spcAft>
                <a:spcPts val="0"/>
              </a:spcAft>
              <a:buClr>
                <a:schemeClr val="lt1"/>
              </a:buClr>
              <a:buSzPts val="3700"/>
              <a:buNone/>
              <a:defRPr>
                <a:solidFill>
                  <a:schemeClr val="lt1"/>
                </a:solidFill>
              </a:defRPr>
            </a:lvl3pPr>
            <a:lvl4pPr lvl="3" algn="l" rtl="0">
              <a:lnSpc>
                <a:spcPct val="100000"/>
              </a:lnSpc>
              <a:spcBef>
                <a:spcPts val="0"/>
              </a:spcBef>
              <a:spcAft>
                <a:spcPts val="0"/>
              </a:spcAft>
              <a:buClr>
                <a:schemeClr val="lt1"/>
              </a:buClr>
              <a:buSzPts val="3700"/>
              <a:buNone/>
              <a:defRPr>
                <a:solidFill>
                  <a:schemeClr val="lt1"/>
                </a:solidFill>
              </a:defRPr>
            </a:lvl4pPr>
            <a:lvl5pPr lvl="4" algn="l" rtl="0">
              <a:lnSpc>
                <a:spcPct val="100000"/>
              </a:lnSpc>
              <a:spcBef>
                <a:spcPts val="0"/>
              </a:spcBef>
              <a:spcAft>
                <a:spcPts val="0"/>
              </a:spcAft>
              <a:buClr>
                <a:schemeClr val="lt1"/>
              </a:buClr>
              <a:buSzPts val="3700"/>
              <a:buNone/>
              <a:defRPr>
                <a:solidFill>
                  <a:schemeClr val="lt1"/>
                </a:solidFill>
              </a:defRPr>
            </a:lvl5pPr>
            <a:lvl6pPr lvl="5" algn="l" rtl="0">
              <a:lnSpc>
                <a:spcPct val="100000"/>
              </a:lnSpc>
              <a:spcBef>
                <a:spcPts val="0"/>
              </a:spcBef>
              <a:spcAft>
                <a:spcPts val="0"/>
              </a:spcAft>
              <a:buClr>
                <a:schemeClr val="lt1"/>
              </a:buClr>
              <a:buSzPts val="3700"/>
              <a:buNone/>
              <a:defRPr>
                <a:solidFill>
                  <a:schemeClr val="lt1"/>
                </a:solidFill>
              </a:defRPr>
            </a:lvl6pPr>
            <a:lvl7pPr lvl="6" algn="l" rtl="0">
              <a:lnSpc>
                <a:spcPct val="100000"/>
              </a:lnSpc>
              <a:spcBef>
                <a:spcPts val="0"/>
              </a:spcBef>
              <a:spcAft>
                <a:spcPts val="0"/>
              </a:spcAft>
              <a:buClr>
                <a:schemeClr val="lt1"/>
              </a:buClr>
              <a:buSzPts val="3700"/>
              <a:buNone/>
              <a:defRPr>
                <a:solidFill>
                  <a:schemeClr val="lt1"/>
                </a:solidFill>
              </a:defRPr>
            </a:lvl7pPr>
            <a:lvl8pPr lvl="7" algn="l" rtl="0">
              <a:lnSpc>
                <a:spcPct val="100000"/>
              </a:lnSpc>
              <a:spcBef>
                <a:spcPts val="0"/>
              </a:spcBef>
              <a:spcAft>
                <a:spcPts val="0"/>
              </a:spcAft>
              <a:buClr>
                <a:schemeClr val="lt1"/>
              </a:buClr>
              <a:buSzPts val="3700"/>
              <a:buNone/>
              <a:defRPr>
                <a:solidFill>
                  <a:schemeClr val="lt1"/>
                </a:solidFill>
              </a:defRPr>
            </a:lvl8pPr>
            <a:lvl9pPr lvl="8" algn="l" rtl="0">
              <a:lnSpc>
                <a:spcPct val="100000"/>
              </a:lnSpc>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Text 2 1">
  <p:cSld name="CAPTION_ONLY_2_1">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Google Shape;175;p41"/>
          <p:cNvSpPr txBox="1">
            <a:spLocks noGrp="1"/>
          </p:cNvSpPr>
          <p:nvPr>
            <p:ph type="title"/>
          </p:nvPr>
        </p:nvSpPr>
        <p:spPr>
          <a:xfrm>
            <a:off x="1251333" y="593367"/>
            <a:ext cx="7647600" cy="12552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accent1"/>
              </a:buClr>
              <a:buSzPts val="3200"/>
              <a:buNone/>
              <a:defRPr sz="3200">
                <a:solidFill>
                  <a:schemeClr val="accent1"/>
                </a:solidFill>
              </a:defRPr>
            </a:lvl1pPr>
            <a:lvl2pPr lvl="1" algn="l" rtl="0">
              <a:lnSpc>
                <a:spcPct val="100000"/>
              </a:lnSpc>
              <a:spcBef>
                <a:spcPts val="0"/>
              </a:spcBef>
              <a:spcAft>
                <a:spcPts val="0"/>
              </a:spcAft>
              <a:buClr>
                <a:schemeClr val="lt1"/>
              </a:buClr>
              <a:buSzPts val="3700"/>
              <a:buNone/>
              <a:defRPr>
                <a:solidFill>
                  <a:schemeClr val="lt1"/>
                </a:solidFill>
              </a:defRPr>
            </a:lvl2pPr>
            <a:lvl3pPr lvl="2" algn="l" rtl="0">
              <a:lnSpc>
                <a:spcPct val="100000"/>
              </a:lnSpc>
              <a:spcBef>
                <a:spcPts val="0"/>
              </a:spcBef>
              <a:spcAft>
                <a:spcPts val="0"/>
              </a:spcAft>
              <a:buClr>
                <a:schemeClr val="lt1"/>
              </a:buClr>
              <a:buSzPts val="3700"/>
              <a:buNone/>
              <a:defRPr>
                <a:solidFill>
                  <a:schemeClr val="lt1"/>
                </a:solidFill>
              </a:defRPr>
            </a:lvl3pPr>
            <a:lvl4pPr lvl="3" algn="l" rtl="0">
              <a:lnSpc>
                <a:spcPct val="100000"/>
              </a:lnSpc>
              <a:spcBef>
                <a:spcPts val="0"/>
              </a:spcBef>
              <a:spcAft>
                <a:spcPts val="0"/>
              </a:spcAft>
              <a:buClr>
                <a:schemeClr val="lt1"/>
              </a:buClr>
              <a:buSzPts val="3700"/>
              <a:buNone/>
              <a:defRPr>
                <a:solidFill>
                  <a:schemeClr val="lt1"/>
                </a:solidFill>
              </a:defRPr>
            </a:lvl4pPr>
            <a:lvl5pPr lvl="4" algn="l" rtl="0">
              <a:lnSpc>
                <a:spcPct val="100000"/>
              </a:lnSpc>
              <a:spcBef>
                <a:spcPts val="0"/>
              </a:spcBef>
              <a:spcAft>
                <a:spcPts val="0"/>
              </a:spcAft>
              <a:buClr>
                <a:schemeClr val="lt1"/>
              </a:buClr>
              <a:buSzPts val="3700"/>
              <a:buNone/>
              <a:defRPr>
                <a:solidFill>
                  <a:schemeClr val="lt1"/>
                </a:solidFill>
              </a:defRPr>
            </a:lvl5pPr>
            <a:lvl6pPr lvl="5" algn="l" rtl="0">
              <a:lnSpc>
                <a:spcPct val="100000"/>
              </a:lnSpc>
              <a:spcBef>
                <a:spcPts val="0"/>
              </a:spcBef>
              <a:spcAft>
                <a:spcPts val="0"/>
              </a:spcAft>
              <a:buClr>
                <a:schemeClr val="lt1"/>
              </a:buClr>
              <a:buSzPts val="3700"/>
              <a:buNone/>
              <a:defRPr>
                <a:solidFill>
                  <a:schemeClr val="lt1"/>
                </a:solidFill>
              </a:defRPr>
            </a:lvl6pPr>
            <a:lvl7pPr lvl="6" algn="l" rtl="0">
              <a:lnSpc>
                <a:spcPct val="100000"/>
              </a:lnSpc>
              <a:spcBef>
                <a:spcPts val="0"/>
              </a:spcBef>
              <a:spcAft>
                <a:spcPts val="0"/>
              </a:spcAft>
              <a:buClr>
                <a:schemeClr val="lt1"/>
              </a:buClr>
              <a:buSzPts val="3700"/>
              <a:buNone/>
              <a:defRPr>
                <a:solidFill>
                  <a:schemeClr val="lt1"/>
                </a:solidFill>
              </a:defRPr>
            </a:lvl7pPr>
            <a:lvl8pPr lvl="7" algn="l" rtl="0">
              <a:lnSpc>
                <a:spcPct val="100000"/>
              </a:lnSpc>
              <a:spcBef>
                <a:spcPts val="0"/>
              </a:spcBef>
              <a:spcAft>
                <a:spcPts val="0"/>
              </a:spcAft>
              <a:buClr>
                <a:schemeClr val="lt1"/>
              </a:buClr>
              <a:buSzPts val="3700"/>
              <a:buNone/>
              <a:defRPr>
                <a:solidFill>
                  <a:schemeClr val="lt1"/>
                </a:solidFill>
              </a:defRPr>
            </a:lvl8pPr>
            <a:lvl9pPr lvl="8" algn="l" rtl="0">
              <a:lnSpc>
                <a:spcPct val="100000"/>
              </a:lnSpc>
              <a:spcBef>
                <a:spcPts val="0"/>
              </a:spcBef>
              <a:spcAft>
                <a:spcPts val="0"/>
              </a:spcAft>
              <a:buClr>
                <a:schemeClr val="lt1"/>
              </a:buClr>
              <a:buSzPts val="3700"/>
              <a:buNone/>
              <a:defRPr>
                <a:solidFill>
                  <a:schemeClr val="lt1"/>
                </a:solidFill>
              </a:defRPr>
            </a:lvl9pPr>
          </a:lstStyle>
          <a:p>
            <a:endParaRPr/>
          </a:p>
        </p:txBody>
      </p:sp>
      <p:sp>
        <p:nvSpPr>
          <p:cNvPr id="176" name="Google Shape;176;p41"/>
          <p:cNvSpPr txBox="1">
            <a:spLocks noGrp="1"/>
          </p:cNvSpPr>
          <p:nvPr>
            <p:ph type="subTitle" idx="1"/>
          </p:nvPr>
        </p:nvSpPr>
        <p:spPr>
          <a:xfrm>
            <a:off x="7756067" y="3247900"/>
            <a:ext cx="3408300" cy="27312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24" name="Google Shape;24;p5"/>
          <p:cNvSpPr txBox="1">
            <a:spLocks noGrp="1"/>
          </p:cNvSpPr>
          <p:nvPr>
            <p:ph type="body" idx="1"/>
          </p:nvPr>
        </p:nvSpPr>
        <p:spPr>
          <a:xfrm>
            <a:off x="1251333" y="2212367"/>
            <a:ext cx="4249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25" name="Google Shape;25;p5"/>
          <p:cNvSpPr txBox="1">
            <a:spLocks noGrp="1"/>
          </p:cNvSpPr>
          <p:nvPr>
            <p:ph type="body" idx="2"/>
          </p:nvPr>
        </p:nvSpPr>
        <p:spPr>
          <a:xfrm>
            <a:off x="6716700" y="2212367"/>
            <a:ext cx="4249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7116233" y="1729500"/>
            <a:ext cx="3783300" cy="16701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30" name="Google Shape;30;p7"/>
          <p:cNvSpPr txBox="1">
            <a:spLocks noGrp="1"/>
          </p:cNvSpPr>
          <p:nvPr>
            <p:ph type="body" idx="1"/>
          </p:nvPr>
        </p:nvSpPr>
        <p:spPr>
          <a:xfrm>
            <a:off x="7116233" y="3458500"/>
            <a:ext cx="3783300" cy="1670100"/>
          </a:xfrm>
          <a:prstGeom prst="rect">
            <a:avLst/>
          </a:prstGeom>
        </p:spPr>
        <p:txBody>
          <a:bodyPr spcFirstLastPara="1" wrap="square" lIns="121900" tIns="121900" rIns="121900" bIns="121900" anchor="t" anchorCtr="0">
            <a:noAutofit/>
          </a:bodyPr>
          <a:lstStyle>
            <a:lvl1pPr marL="457200" lvl="0" indent="-361950" rtl="0">
              <a:spcBef>
                <a:spcPts val="0"/>
              </a:spcBef>
              <a:spcAft>
                <a:spcPts val="0"/>
              </a:spcAft>
              <a:buClr>
                <a:schemeClr val="lt1"/>
              </a:buClr>
              <a:buSzPts val="2100"/>
              <a:buChar char="●"/>
              <a:defRPr sz="2100">
                <a:solidFill>
                  <a:schemeClr val="lt1"/>
                </a:solidFill>
              </a:defRPr>
            </a:lvl1pPr>
            <a:lvl2pPr marL="914400" lvl="1" indent="-361950" rtl="0">
              <a:spcBef>
                <a:spcPts val="2100"/>
              </a:spcBef>
              <a:spcAft>
                <a:spcPts val="0"/>
              </a:spcAft>
              <a:buClr>
                <a:schemeClr val="lt1"/>
              </a:buClr>
              <a:buSzPts val="2100"/>
              <a:buChar char="○"/>
              <a:defRPr sz="2100">
                <a:solidFill>
                  <a:schemeClr val="lt1"/>
                </a:solidFill>
              </a:defRPr>
            </a:lvl2pPr>
            <a:lvl3pPr marL="1371600" lvl="2" indent="-361950" rtl="0">
              <a:spcBef>
                <a:spcPts val="2100"/>
              </a:spcBef>
              <a:spcAft>
                <a:spcPts val="0"/>
              </a:spcAft>
              <a:buClr>
                <a:schemeClr val="lt1"/>
              </a:buClr>
              <a:buSzPts val="2100"/>
              <a:buChar char="■"/>
              <a:defRPr sz="2100">
                <a:solidFill>
                  <a:schemeClr val="lt1"/>
                </a:solidFill>
              </a:defRPr>
            </a:lvl3pPr>
            <a:lvl4pPr marL="1828800" lvl="3" indent="-361950" rtl="0">
              <a:spcBef>
                <a:spcPts val="2100"/>
              </a:spcBef>
              <a:spcAft>
                <a:spcPts val="0"/>
              </a:spcAft>
              <a:buClr>
                <a:schemeClr val="lt1"/>
              </a:buClr>
              <a:buSzPts val="2100"/>
              <a:buChar char="●"/>
              <a:defRPr sz="2100">
                <a:solidFill>
                  <a:schemeClr val="lt1"/>
                </a:solidFill>
              </a:defRPr>
            </a:lvl4pPr>
            <a:lvl5pPr marL="2286000" lvl="4" indent="-361950" rtl="0">
              <a:spcBef>
                <a:spcPts val="2100"/>
              </a:spcBef>
              <a:spcAft>
                <a:spcPts val="0"/>
              </a:spcAft>
              <a:buClr>
                <a:schemeClr val="lt1"/>
              </a:buClr>
              <a:buSzPts val="2100"/>
              <a:buChar char="○"/>
              <a:defRPr sz="2100">
                <a:solidFill>
                  <a:schemeClr val="lt1"/>
                </a:solidFill>
              </a:defRPr>
            </a:lvl5pPr>
            <a:lvl6pPr marL="2743200" lvl="5" indent="-361950" rtl="0">
              <a:spcBef>
                <a:spcPts val="2100"/>
              </a:spcBef>
              <a:spcAft>
                <a:spcPts val="0"/>
              </a:spcAft>
              <a:buClr>
                <a:schemeClr val="lt1"/>
              </a:buClr>
              <a:buSzPts val="2100"/>
              <a:buChar char="■"/>
              <a:defRPr sz="2100">
                <a:solidFill>
                  <a:schemeClr val="lt1"/>
                </a:solidFill>
              </a:defRPr>
            </a:lvl6pPr>
            <a:lvl7pPr marL="3200400" lvl="6" indent="-361950" rtl="0">
              <a:spcBef>
                <a:spcPts val="2100"/>
              </a:spcBef>
              <a:spcAft>
                <a:spcPts val="0"/>
              </a:spcAft>
              <a:buClr>
                <a:schemeClr val="lt1"/>
              </a:buClr>
              <a:buSzPts val="2100"/>
              <a:buChar char="●"/>
              <a:defRPr sz="2100">
                <a:solidFill>
                  <a:schemeClr val="lt1"/>
                </a:solidFill>
              </a:defRPr>
            </a:lvl7pPr>
            <a:lvl8pPr marL="3657600" lvl="7" indent="-361950" rtl="0">
              <a:spcBef>
                <a:spcPts val="2100"/>
              </a:spcBef>
              <a:spcAft>
                <a:spcPts val="0"/>
              </a:spcAft>
              <a:buClr>
                <a:schemeClr val="lt1"/>
              </a:buClr>
              <a:buSzPts val="2100"/>
              <a:buChar char="○"/>
              <a:defRPr sz="2100">
                <a:solidFill>
                  <a:schemeClr val="lt1"/>
                </a:solidFill>
              </a:defRPr>
            </a:lvl8pPr>
            <a:lvl9pPr marL="4114800" lvl="8" indent="-361950" rtl="0">
              <a:spcBef>
                <a:spcPts val="2100"/>
              </a:spcBef>
              <a:spcAft>
                <a:spcPts val="2100"/>
              </a:spcAft>
              <a:buClr>
                <a:schemeClr val="lt1"/>
              </a:buClr>
              <a:buSzPts val="2100"/>
              <a:buChar char="■"/>
              <a:defRPr sz="21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1239303" y="581577"/>
            <a:ext cx="3662100" cy="54543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4000"/>
              <a:buNone/>
              <a:defRPr sz="4000">
                <a:solidFill>
                  <a:schemeClr val="accent1"/>
                </a:solidFill>
              </a:defRPr>
            </a:lvl1pPr>
            <a:lvl2pPr lvl="1" rtl="0">
              <a:spcBef>
                <a:spcPts val="0"/>
              </a:spcBef>
              <a:spcAft>
                <a:spcPts val="0"/>
              </a:spcAft>
              <a:buClr>
                <a:schemeClr val="accent1"/>
              </a:buClr>
              <a:buSzPts val="6400"/>
              <a:buNone/>
              <a:defRPr sz="6400">
                <a:solidFill>
                  <a:schemeClr val="accent1"/>
                </a:solidFill>
              </a:defRPr>
            </a:lvl2pPr>
            <a:lvl3pPr lvl="2" rtl="0">
              <a:spcBef>
                <a:spcPts val="0"/>
              </a:spcBef>
              <a:spcAft>
                <a:spcPts val="0"/>
              </a:spcAft>
              <a:buClr>
                <a:schemeClr val="accent1"/>
              </a:buClr>
              <a:buSzPts val="6400"/>
              <a:buNone/>
              <a:defRPr sz="6400">
                <a:solidFill>
                  <a:schemeClr val="accent1"/>
                </a:solidFill>
              </a:defRPr>
            </a:lvl3pPr>
            <a:lvl4pPr lvl="3" rtl="0">
              <a:spcBef>
                <a:spcPts val="0"/>
              </a:spcBef>
              <a:spcAft>
                <a:spcPts val="0"/>
              </a:spcAft>
              <a:buClr>
                <a:schemeClr val="accent1"/>
              </a:buClr>
              <a:buSzPts val="6400"/>
              <a:buNone/>
              <a:defRPr sz="6400">
                <a:solidFill>
                  <a:schemeClr val="accent1"/>
                </a:solidFill>
              </a:defRPr>
            </a:lvl4pPr>
            <a:lvl5pPr lvl="4" rtl="0">
              <a:spcBef>
                <a:spcPts val="0"/>
              </a:spcBef>
              <a:spcAft>
                <a:spcPts val="0"/>
              </a:spcAft>
              <a:buClr>
                <a:schemeClr val="accent1"/>
              </a:buClr>
              <a:buSzPts val="6400"/>
              <a:buNone/>
              <a:defRPr sz="6400">
                <a:solidFill>
                  <a:schemeClr val="accent1"/>
                </a:solidFill>
              </a:defRPr>
            </a:lvl5pPr>
            <a:lvl6pPr lvl="5" rtl="0">
              <a:spcBef>
                <a:spcPts val="0"/>
              </a:spcBef>
              <a:spcAft>
                <a:spcPts val="0"/>
              </a:spcAft>
              <a:buClr>
                <a:schemeClr val="accent1"/>
              </a:buClr>
              <a:buSzPts val="6400"/>
              <a:buNone/>
              <a:defRPr sz="6400">
                <a:solidFill>
                  <a:schemeClr val="accent1"/>
                </a:solidFill>
              </a:defRPr>
            </a:lvl6pPr>
            <a:lvl7pPr lvl="6" rtl="0">
              <a:spcBef>
                <a:spcPts val="0"/>
              </a:spcBef>
              <a:spcAft>
                <a:spcPts val="0"/>
              </a:spcAft>
              <a:buClr>
                <a:schemeClr val="accent1"/>
              </a:buClr>
              <a:buSzPts val="6400"/>
              <a:buNone/>
              <a:defRPr sz="6400">
                <a:solidFill>
                  <a:schemeClr val="accent1"/>
                </a:solidFill>
              </a:defRPr>
            </a:lvl7pPr>
            <a:lvl8pPr lvl="7" rtl="0">
              <a:spcBef>
                <a:spcPts val="0"/>
              </a:spcBef>
              <a:spcAft>
                <a:spcPts val="0"/>
              </a:spcAft>
              <a:buClr>
                <a:schemeClr val="accent1"/>
              </a:buClr>
              <a:buSzPts val="6400"/>
              <a:buNone/>
              <a:defRPr sz="6400">
                <a:solidFill>
                  <a:schemeClr val="accent1"/>
                </a:solidFill>
              </a:defRPr>
            </a:lvl8pPr>
            <a:lvl9pPr lvl="8" rtl="0">
              <a:spcBef>
                <a:spcPts val="0"/>
              </a:spcBef>
              <a:spcAft>
                <a:spcPts val="0"/>
              </a:spcAft>
              <a:buClr>
                <a:schemeClr val="accent1"/>
              </a:buClr>
              <a:buSzPts val="6400"/>
              <a:buNone/>
              <a:defRPr sz="6400">
                <a:solidFill>
                  <a:schemeClr val="accent1"/>
                </a:solidFill>
              </a:defRPr>
            </a:lvl9pPr>
          </a:lstStyle>
          <a:p>
            <a:endParaRPr/>
          </a:p>
        </p:txBody>
      </p:sp>
      <p:pic>
        <p:nvPicPr>
          <p:cNvPr id="33" name="Google Shape;33;p8"/>
          <p:cNvPicPr preferRelativeResize="0"/>
          <p:nvPr/>
        </p:nvPicPr>
        <p:blipFill>
          <a:blip r:embed="rId3">
            <a:alphaModFix/>
          </a:blip>
          <a:stretch>
            <a:fillRect/>
          </a:stretch>
        </p:blipFill>
        <p:spPr>
          <a:xfrm rot="5400000">
            <a:off x="4371898" y="552066"/>
            <a:ext cx="10168735" cy="3845066"/>
          </a:xfrm>
          <a:prstGeom prst="rect">
            <a:avLst/>
          </a:prstGeom>
          <a:noFill/>
          <a:ln>
            <a:noFill/>
          </a:ln>
        </p:spPr>
      </p:pic>
      <p:pic>
        <p:nvPicPr>
          <p:cNvPr id="34" name="Google Shape;34;p8"/>
          <p:cNvPicPr preferRelativeResize="0"/>
          <p:nvPr/>
        </p:nvPicPr>
        <p:blipFill>
          <a:blip r:embed="rId3">
            <a:alphaModFix/>
          </a:blip>
          <a:stretch>
            <a:fillRect/>
          </a:stretch>
        </p:blipFill>
        <p:spPr>
          <a:xfrm rot="5400000" flipH="1">
            <a:off x="6429887" y="-469214"/>
            <a:ext cx="12413059" cy="469370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9"/>
          <p:cNvSpPr txBox="1">
            <a:spLocks noGrp="1"/>
          </p:cNvSpPr>
          <p:nvPr>
            <p:ph type="subTitle" idx="1"/>
          </p:nvPr>
        </p:nvSpPr>
        <p:spPr>
          <a:xfrm>
            <a:off x="1251333" y="2359433"/>
            <a:ext cx="3828900" cy="16467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2"/>
              </a:buClr>
              <a:buSzPts val="2100"/>
              <a:buNone/>
              <a:defRPr sz="2100">
                <a:solidFill>
                  <a:schemeClr val="lt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 name="Google Shape;37;p9"/>
          <p:cNvSpPr txBox="1">
            <a:spLocks noGrp="1"/>
          </p:cNvSpPr>
          <p:nvPr>
            <p:ph type="body" idx="2"/>
          </p:nvPr>
        </p:nvSpPr>
        <p:spPr>
          <a:xfrm>
            <a:off x="6271167" y="1212800"/>
            <a:ext cx="4625100" cy="44325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38" name="Google Shape;38;p9"/>
          <p:cNvSpPr txBox="1">
            <a:spLocks noGrp="1"/>
          </p:cNvSpPr>
          <p:nvPr>
            <p:ph type="title"/>
          </p:nvPr>
        </p:nvSpPr>
        <p:spPr>
          <a:xfrm>
            <a:off x="1251333" y="593367"/>
            <a:ext cx="42984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0"/>
          <p:cNvSpPr txBox="1">
            <a:spLocks noGrp="1"/>
          </p:cNvSpPr>
          <p:nvPr>
            <p:ph type="title"/>
          </p:nvPr>
        </p:nvSpPr>
        <p:spPr>
          <a:xfrm>
            <a:off x="1251333" y="593367"/>
            <a:ext cx="76476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rtl="0">
              <a:spcBef>
                <a:spcPts val="0"/>
              </a:spcBef>
              <a:spcAft>
                <a:spcPts val="0"/>
              </a:spcAft>
              <a:buClr>
                <a:schemeClr val="lt1"/>
              </a:buClr>
              <a:buSzPts val="3700"/>
              <a:buFont typeface="Montserrat ExtraBold"/>
              <a:buNone/>
              <a:defRPr sz="37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2pPr>
            <a:lvl3pPr lvl="2"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3pPr>
            <a:lvl4pPr lvl="3"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4pPr>
            <a:lvl5pPr lvl="4"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5pPr>
            <a:lvl6pPr lvl="5"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6pPr>
            <a:lvl7pPr lvl="6"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7pPr>
            <a:lvl8pPr lvl="7"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8pPr>
            <a:lvl9pPr lvl="8"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rtl="0">
              <a:lnSpc>
                <a:spcPct val="100000"/>
              </a:lnSpc>
              <a:spcBef>
                <a:spcPts val="0"/>
              </a:spcBef>
              <a:spcAft>
                <a:spcPts val="0"/>
              </a:spcAft>
              <a:buClr>
                <a:schemeClr val="dk2"/>
              </a:buClr>
              <a:buSzPts val="2400"/>
              <a:buFont typeface="Montserrat"/>
              <a:buChar char="●"/>
              <a:defRPr sz="2400">
                <a:solidFill>
                  <a:schemeClr val="dk2"/>
                </a:solidFill>
                <a:latin typeface="Montserrat"/>
                <a:ea typeface="Montserrat"/>
                <a:cs typeface="Montserrat"/>
                <a:sym typeface="Montserrat"/>
              </a:defRPr>
            </a:lvl1pPr>
            <a:lvl2pPr marL="914400" lvl="1"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2pPr>
            <a:lvl3pPr marL="1371600" lvl="2"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3pPr>
            <a:lvl4pPr marL="1828800" lvl="3"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4pPr>
            <a:lvl5pPr marL="2286000" lvl="4"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5pPr>
            <a:lvl6pPr marL="2743200" lvl="5"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6pPr>
            <a:lvl7pPr marL="3200400" lvl="6"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7pPr>
            <a:lvl8pPr marL="3657600" lvl="7"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8pPr>
            <a:lvl9pPr marL="4114800" lvl="8" indent="-349250" rtl="0">
              <a:lnSpc>
                <a:spcPct val="100000"/>
              </a:lnSpc>
              <a:spcBef>
                <a:spcPts val="2100"/>
              </a:spcBef>
              <a:spcAft>
                <a:spcPts val="2100"/>
              </a:spcAft>
              <a:buClr>
                <a:schemeClr val="dk2"/>
              </a:buClr>
              <a:buSzPts val="1900"/>
              <a:buFont typeface="Montserrat"/>
              <a:buChar char="■"/>
              <a:defRPr sz="1900">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7" r:id="rId34"/>
  </p:sldLayoutIdLst>
  <mc:AlternateContent xmlns:mc="http://schemas.openxmlformats.org/markup-compatibility/2006" xmlns:p14="http://schemas.microsoft.com/office/powerpoint/2010/main">
    <mc:Choice Requires="p14">
      <p:transition spd="slow" p14:dur="2300">
        <p:push dir="r"/>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hyperlink" Target="https://machinelearningmastery.com/gentle-introduction-long-short-term-memory-networks-experts/" TargetMode="External"/><Relationship Id="rId2" Type="http://schemas.openxmlformats.org/officeDocument/2006/relationships/notesSlide" Target="../notesSlides/notesSlide15.xml"/><Relationship Id="rId1" Type="http://schemas.openxmlformats.org/officeDocument/2006/relationships/slideLayout" Target="../slideLayouts/slideLayout33.xml"/><Relationship Id="rId5" Type="http://schemas.openxmlformats.org/officeDocument/2006/relationships/hyperlink" Target="https://huggingface.co/blog/bert-101" TargetMode="External"/><Relationship Id="rId4" Type="http://schemas.openxmlformats.org/officeDocument/2006/relationships/hyperlink" Target="https://www.ibm.com/cloud/learn/recurrent-neural-networks"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2.xml"/><Relationship Id="rId5" Type="http://schemas.openxmlformats.org/officeDocument/2006/relationships/image" Target="../media/image25.jpeg"/><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2.xml"/><Relationship Id="rId4" Type="http://schemas.openxmlformats.org/officeDocument/2006/relationships/image" Target="../media/image2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42"/>
          <p:cNvSpPr/>
          <p:nvPr/>
        </p:nvSpPr>
        <p:spPr>
          <a:xfrm>
            <a:off x="1623875" y="471425"/>
            <a:ext cx="8368500" cy="85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dirty="0">
                <a:solidFill>
                  <a:schemeClr val="lt1"/>
                </a:solidFill>
              </a:rPr>
              <a:t>UE20CS302 – Machine Intelligence</a:t>
            </a:r>
            <a:endParaRPr sz="1800" dirty="0">
              <a:solidFill>
                <a:schemeClr val="lt1"/>
              </a:solidFill>
            </a:endParaRPr>
          </a:p>
          <a:p>
            <a:pPr marL="0" marR="0" lvl="0" indent="0" algn="ctr" rtl="0">
              <a:lnSpc>
                <a:spcPct val="100000"/>
              </a:lnSpc>
              <a:spcBef>
                <a:spcPts val="0"/>
              </a:spcBef>
              <a:spcAft>
                <a:spcPts val="0"/>
              </a:spcAft>
              <a:buNone/>
            </a:pPr>
            <a:endParaRPr sz="1800" dirty="0">
              <a:solidFill>
                <a:schemeClr val="lt1"/>
              </a:solidFill>
            </a:endParaRPr>
          </a:p>
          <a:p>
            <a:pPr marL="0" marR="0" lvl="0" indent="0" algn="ctr" rtl="0">
              <a:lnSpc>
                <a:spcPct val="100000"/>
              </a:lnSpc>
              <a:spcBef>
                <a:spcPts val="0"/>
              </a:spcBef>
              <a:spcAft>
                <a:spcPts val="0"/>
              </a:spcAft>
              <a:buClr>
                <a:srgbClr val="000000"/>
              </a:buClr>
              <a:buSzPts val="3200"/>
              <a:buFont typeface="Arial"/>
              <a:buNone/>
            </a:pPr>
            <a:r>
              <a:rPr lang="en-US" sz="1800" dirty="0">
                <a:solidFill>
                  <a:schemeClr val="lt1"/>
                </a:solidFill>
              </a:rPr>
              <a:t>Mini Project</a:t>
            </a:r>
            <a:endParaRPr sz="1800" dirty="0">
              <a:solidFill>
                <a:schemeClr val="lt1"/>
              </a:solidFill>
            </a:endParaRPr>
          </a:p>
        </p:txBody>
      </p:sp>
      <p:sp>
        <p:nvSpPr>
          <p:cNvPr id="182" name="Google Shape;182;p42"/>
          <p:cNvSpPr txBox="1"/>
          <p:nvPr/>
        </p:nvSpPr>
        <p:spPr>
          <a:xfrm>
            <a:off x="2780522" y="3733800"/>
            <a:ext cx="8892074" cy="2186700"/>
          </a:xfrm>
          <a:prstGeom prst="rect">
            <a:avLst/>
          </a:prstGeom>
          <a:noFill/>
          <a:ln>
            <a:noFill/>
          </a:ln>
        </p:spPr>
        <p:txBody>
          <a:bodyPr spcFirstLastPara="1" wrap="square" lIns="91425" tIns="45700" rIns="91425" bIns="45700" anchor="t" anchorCtr="0">
            <a:noAutofit/>
          </a:bodyPr>
          <a:lstStyle/>
          <a:p>
            <a:pPr lvl="2">
              <a:buSzPts val="2400"/>
            </a:pPr>
            <a:r>
              <a:rPr lang="en-US" sz="2400" i="0" u="none" strike="noStrike" cap="none" dirty="0">
                <a:solidFill>
                  <a:schemeClr val="tx2">
                    <a:lumMod val="60000"/>
                    <a:lumOff val="40000"/>
                  </a:schemeClr>
                </a:solidFill>
                <a:latin typeface="Calibri"/>
                <a:ea typeface="Calibri"/>
                <a:cs typeface="Calibri"/>
                <a:sym typeface="Calibri"/>
              </a:rPr>
              <a:t>  </a:t>
            </a:r>
            <a:endParaRPr sz="2400" i="0" u="none" strike="noStrike" cap="none" dirty="0">
              <a:solidFill>
                <a:schemeClr val="tx2">
                  <a:lumMod val="60000"/>
                  <a:lumOff val="40000"/>
                </a:schemeClr>
              </a:solidFill>
              <a:latin typeface="Calibri"/>
              <a:ea typeface="Calibri"/>
              <a:cs typeface="Calibri"/>
              <a:sym typeface="Calibri"/>
            </a:endParaRPr>
          </a:p>
          <a:p>
            <a:pPr lvl="2">
              <a:buSzPts val="2400"/>
            </a:pPr>
            <a:r>
              <a:rPr lang="en-US" sz="2400" i="0" u="none" strike="noStrike" cap="none" dirty="0">
                <a:solidFill>
                  <a:schemeClr val="tx2">
                    <a:lumMod val="60000"/>
                    <a:lumOff val="40000"/>
                  </a:schemeClr>
                </a:solidFill>
                <a:latin typeface="Calibri"/>
                <a:ea typeface="Calibri"/>
                <a:cs typeface="Calibri"/>
                <a:sym typeface="Calibri"/>
              </a:rPr>
              <a:t>Project Team  </a:t>
            </a:r>
            <a:r>
              <a:rPr lang="en-US" sz="2400" dirty="0">
                <a:solidFill>
                  <a:schemeClr val="tx2">
                    <a:lumMod val="60000"/>
                    <a:lumOff val="40000"/>
                  </a:schemeClr>
                </a:solidFill>
                <a:latin typeface="Calibri"/>
                <a:ea typeface="Calibri"/>
                <a:cs typeface="Calibri"/>
                <a:sym typeface="Calibri"/>
              </a:rPr>
              <a:t>with SRNs : </a:t>
            </a:r>
          </a:p>
          <a:p>
            <a:pPr lvl="6">
              <a:buSzPts val="2400"/>
            </a:pPr>
            <a:r>
              <a:rPr lang="en-US" sz="2400" dirty="0">
                <a:solidFill>
                  <a:srgbClr val="FF7133"/>
                </a:solidFill>
                <a:latin typeface="Calibri"/>
                <a:ea typeface="Calibri"/>
                <a:cs typeface="Calibri"/>
                <a:sym typeface="Calibri"/>
              </a:rPr>
              <a:t>Student name 1: Venkata </a:t>
            </a:r>
            <a:r>
              <a:rPr lang="en-US" sz="2400" dirty="0" err="1">
                <a:solidFill>
                  <a:srgbClr val="FF7133"/>
                </a:solidFill>
                <a:latin typeface="Calibri"/>
                <a:ea typeface="Calibri"/>
                <a:cs typeface="Calibri"/>
                <a:sym typeface="Calibri"/>
              </a:rPr>
              <a:t>Sathvik</a:t>
            </a:r>
            <a:r>
              <a:rPr lang="en-US" sz="2400" dirty="0">
                <a:solidFill>
                  <a:srgbClr val="FF7133"/>
                </a:solidFill>
                <a:latin typeface="Calibri"/>
                <a:ea typeface="Calibri"/>
                <a:cs typeface="Calibri"/>
                <a:sym typeface="Calibri"/>
              </a:rPr>
              <a:t> </a:t>
            </a:r>
            <a:r>
              <a:rPr lang="en-US" sz="2400" dirty="0" err="1">
                <a:solidFill>
                  <a:srgbClr val="FF7133"/>
                </a:solidFill>
                <a:latin typeface="Calibri"/>
                <a:ea typeface="Calibri"/>
                <a:cs typeface="Calibri"/>
                <a:sym typeface="Calibri"/>
              </a:rPr>
              <a:t>Addepalli</a:t>
            </a:r>
            <a:r>
              <a:rPr lang="en-US" sz="2400" dirty="0">
                <a:solidFill>
                  <a:srgbClr val="FF7133"/>
                </a:solidFill>
                <a:latin typeface="Calibri"/>
                <a:ea typeface="Calibri"/>
                <a:cs typeface="Calibri"/>
                <a:sym typeface="Calibri"/>
              </a:rPr>
              <a:t>	SRN:PES1UG20CS493</a:t>
            </a:r>
          </a:p>
          <a:p>
            <a:pPr lvl="6">
              <a:buSzPts val="2400"/>
            </a:pPr>
            <a:r>
              <a:rPr lang="en-US" sz="2400" dirty="0">
                <a:solidFill>
                  <a:srgbClr val="FF7133"/>
                </a:solidFill>
                <a:latin typeface="Calibri"/>
                <a:ea typeface="Calibri"/>
                <a:cs typeface="Calibri"/>
                <a:sym typeface="Calibri"/>
              </a:rPr>
              <a:t>Student name 2: Y Srinivas		             SRN:PES1UG20CS517</a:t>
            </a:r>
          </a:p>
          <a:p>
            <a:pPr lvl="6">
              <a:buSzPts val="2400"/>
            </a:pPr>
            <a:r>
              <a:rPr lang="en-US" sz="2400" dirty="0">
                <a:solidFill>
                  <a:srgbClr val="FF7133"/>
                </a:solidFill>
                <a:latin typeface="Calibri"/>
                <a:ea typeface="Calibri"/>
                <a:cs typeface="Calibri"/>
                <a:sym typeface="Calibri"/>
              </a:rPr>
              <a:t>Student name 3: Vrushank G			SRN: PES1UG20CS516</a:t>
            </a:r>
          </a:p>
          <a:p>
            <a:pPr marL="0" marR="0" lvl="0" indent="0" algn="l" rtl="0">
              <a:lnSpc>
                <a:spcPct val="100000"/>
              </a:lnSpc>
              <a:spcBef>
                <a:spcPts val="0"/>
              </a:spcBef>
              <a:spcAft>
                <a:spcPts val="0"/>
              </a:spcAft>
              <a:buClr>
                <a:srgbClr val="000000"/>
              </a:buClr>
              <a:buSzPts val="2400"/>
              <a:buFont typeface="Arial"/>
              <a:buNone/>
            </a:pPr>
            <a:endParaRPr lang="en-US" sz="2400" i="0" u="none" strike="noStrike" cap="none" dirty="0">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dirty="0">
              <a:solidFill>
                <a:srgbClr val="FFD966"/>
              </a:solidFill>
              <a:latin typeface="Calibri"/>
              <a:ea typeface="Calibri"/>
              <a:cs typeface="Calibri"/>
              <a:sym typeface="Calibri"/>
            </a:endParaRPr>
          </a:p>
        </p:txBody>
      </p:sp>
      <p:sp>
        <p:nvSpPr>
          <p:cNvPr id="183" name="Google Shape;183;p42"/>
          <p:cNvSpPr txBox="1">
            <a:spLocks noGrp="1"/>
          </p:cNvSpPr>
          <p:nvPr>
            <p:ph type="ctrTitle"/>
          </p:nvPr>
        </p:nvSpPr>
        <p:spPr>
          <a:xfrm>
            <a:off x="1974275" y="2600125"/>
            <a:ext cx="7667700" cy="8595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US" sz="3600" dirty="0"/>
              <a:t>Title : Next Word Predictor</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5"/>
          <p:cNvSpPr/>
          <p:nvPr/>
        </p:nvSpPr>
        <p:spPr>
          <a:xfrm>
            <a:off x="3048000"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45"/>
          <p:cNvSpPr txBox="1"/>
          <p:nvPr/>
        </p:nvSpPr>
        <p:spPr>
          <a:xfrm>
            <a:off x="1066800" y="1794197"/>
            <a:ext cx="9601200" cy="4619400"/>
          </a:xfrm>
          <a:prstGeom prst="rect">
            <a:avLst/>
          </a:prstGeom>
          <a:noFill/>
          <a:ln>
            <a:noFill/>
          </a:ln>
        </p:spPr>
        <p:txBody>
          <a:bodyPr spcFirstLastPara="1" wrap="square" lIns="91425" tIns="45700" rIns="91425" bIns="45700" anchor="t" anchorCtr="0">
            <a:noAutofit/>
          </a:bodyPr>
          <a:lstStyle/>
          <a:p>
            <a:pPr marL="457200" marR="0" lvl="0" indent="-381000" algn="just" rtl="0">
              <a:lnSpc>
                <a:spcPct val="100000"/>
              </a:lnSpc>
              <a:spcBef>
                <a:spcPts val="0"/>
              </a:spcBef>
              <a:spcAft>
                <a:spcPts val="0"/>
              </a:spcAft>
              <a:buClr>
                <a:schemeClr val="accent1"/>
              </a:buClr>
              <a:buSzPts val="2400"/>
              <a:buFont typeface="Calibri"/>
              <a:buChar char="●"/>
            </a:pPr>
            <a:r>
              <a:rPr lang="en-US" sz="2000" dirty="0">
                <a:solidFill>
                  <a:schemeClr val="accent1"/>
                </a:solidFill>
                <a:latin typeface="Bahnschrift SemiBold" panose="020B0502040204020203" pitchFamily="34" charset="0"/>
                <a:ea typeface="Calibri"/>
                <a:cs typeface="Calibri"/>
                <a:sym typeface="Calibri"/>
              </a:rPr>
              <a:t>Using LSTM </a:t>
            </a:r>
          </a:p>
          <a:p>
            <a:pPr marL="76200" lvl="1" algn="just">
              <a:buClr>
                <a:schemeClr val="accent1"/>
              </a:buClr>
              <a:buSzPts val="2400"/>
            </a:pPr>
            <a:r>
              <a:rPr lang="en-US" sz="2000" dirty="0">
                <a:solidFill>
                  <a:schemeClr val="accent1"/>
                </a:solidFill>
                <a:latin typeface="Bahnschrift SemiBold" panose="020B0502040204020203" pitchFamily="34" charset="0"/>
                <a:ea typeface="Calibri"/>
                <a:cs typeface="Calibri"/>
                <a:sym typeface="Calibri"/>
              </a:rPr>
              <a:t>Steps:</a:t>
            </a:r>
          </a:p>
          <a:p>
            <a:pPr marL="76200" lvl="1" algn="just">
              <a:buClr>
                <a:schemeClr val="accent1"/>
              </a:buClr>
              <a:buSzPts val="2400"/>
            </a:pPr>
            <a:r>
              <a:rPr lang="en-US" sz="2000" dirty="0">
                <a:solidFill>
                  <a:schemeClr val="accent1"/>
                </a:solidFill>
                <a:latin typeface="Bahnschrift SemiBold" panose="020B0502040204020203" pitchFamily="34" charset="0"/>
                <a:ea typeface="Calibri"/>
                <a:cs typeface="Calibri"/>
                <a:sym typeface="Calibri"/>
              </a:rPr>
              <a:t>1. Preprocessing the dataset using tokenizers. Tokenizers are required so that we can split into each word and store them.</a:t>
            </a:r>
          </a:p>
          <a:p>
            <a:pPr marL="76200" lvl="1" algn="just">
              <a:buClr>
                <a:schemeClr val="accent1"/>
              </a:buClr>
              <a:buSzPts val="2400"/>
            </a:pPr>
            <a:r>
              <a:rPr lang="en-US" sz="2000" dirty="0">
                <a:solidFill>
                  <a:schemeClr val="accent1"/>
                </a:solidFill>
                <a:latin typeface="Bahnschrift SemiBold" panose="020B0502040204020203" pitchFamily="34" charset="0"/>
                <a:ea typeface="Calibri"/>
                <a:cs typeface="Calibri"/>
                <a:sym typeface="Calibri"/>
              </a:rPr>
              <a:t>2. Feature Engineering is done by converting the words into numerical form so that it is easy to process them</a:t>
            </a:r>
          </a:p>
          <a:p>
            <a:pPr marL="76200" lvl="1" algn="just">
              <a:buClr>
                <a:schemeClr val="accent1"/>
              </a:buClr>
              <a:buSzPts val="2400"/>
            </a:pPr>
            <a:r>
              <a:rPr lang="en-US" sz="2000" dirty="0">
                <a:solidFill>
                  <a:schemeClr val="accent1"/>
                </a:solidFill>
                <a:latin typeface="Bahnschrift SemiBold" panose="020B0502040204020203" pitchFamily="34" charset="0"/>
                <a:ea typeface="Calibri"/>
                <a:cs typeface="Calibri"/>
                <a:sym typeface="Calibri"/>
              </a:rPr>
              <a:t>3. Storing features and labels:</a:t>
            </a:r>
          </a:p>
          <a:p>
            <a:pPr marL="76200" lvl="1" algn="just">
              <a:buClr>
                <a:schemeClr val="accent1"/>
              </a:buClr>
              <a:buSzPts val="2400"/>
            </a:pPr>
            <a:r>
              <a:rPr lang="en-US" sz="2000" dirty="0">
                <a:solidFill>
                  <a:schemeClr val="accent1"/>
                </a:solidFill>
                <a:latin typeface="Bahnschrift SemiBold" panose="020B0502040204020203" pitchFamily="34" charset="0"/>
                <a:ea typeface="Calibri"/>
                <a:cs typeface="Calibri"/>
                <a:sym typeface="Calibri"/>
              </a:rPr>
              <a:t>X will be used to get the features and Y to get the labels associated with them.</a:t>
            </a:r>
          </a:p>
          <a:p>
            <a:pPr marL="76200" lvl="1" algn="just">
              <a:buClr>
                <a:schemeClr val="accent1"/>
              </a:buClr>
              <a:buSzPts val="2400"/>
            </a:pPr>
            <a:r>
              <a:rPr lang="en-US" sz="2000" dirty="0">
                <a:solidFill>
                  <a:schemeClr val="accent1"/>
                </a:solidFill>
                <a:latin typeface="Bahnschrift SemiBold" panose="020B0502040204020203" pitchFamily="34" charset="0"/>
                <a:ea typeface="Calibri"/>
                <a:cs typeface="Calibri"/>
                <a:sym typeface="Calibri"/>
              </a:rPr>
              <a:t>4. LSTM model is built using </a:t>
            </a:r>
            <a:r>
              <a:rPr lang="en-US" sz="2000" dirty="0" err="1">
                <a:solidFill>
                  <a:schemeClr val="accent1"/>
                </a:solidFill>
                <a:latin typeface="Bahnschrift SemiBold" panose="020B0502040204020203" pitchFamily="34" charset="0"/>
                <a:ea typeface="Calibri"/>
                <a:cs typeface="Calibri"/>
                <a:sym typeface="Calibri"/>
              </a:rPr>
              <a:t>softmax</a:t>
            </a:r>
            <a:r>
              <a:rPr lang="en-US" sz="2000" dirty="0">
                <a:solidFill>
                  <a:schemeClr val="accent1"/>
                </a:solidFill>
                <a:latin typeface="Bahnschrift SemiBold" panose="020B0502040204020203" pitchFamily="34" charset="0"/>
                <a:ea typeface="Calibri"/>
                <a:cs typeface="Calibri"/>
                <a:sym typeface="Calibri"/>
              </a:rPr>
              <a:t> activation at the end to get few specific words predicted by the model. </a:t>
            </a:r>
          </a:p>
          <a:p>
            <a:pPr marL="76200" lvl="1" algn="just">
              <a:buClr>
                <a:schemeClr val="accent1"/>
              </a:buClr>
              <a:buSzPts val="2400"/>
            </a:pPr>
            <a:r>
              <a:rPr lang="en-US" sz="2000" dirty="0">
                <a:solidFill>
                  <a:schemeClr val="accent1"/>
                </a:solidFill>
                <a:latin typeface="Bahnschrift SemiBold" panose="020B0502040204020203" pitchFamily="34" charset="0"/>
                <a:ea typeface="Calibri"/>
                <a:cs typeface="Calibri"/>
                <a:sym typeface="Calibri"/>
              </a:rPr>
              <a:t>5. The model training uses Adam as the optimizer with a learning rate of 0.01 and uses categorical cross-entropy for loss function with a batch size of 64.</a:t>
            </a:r>
          </a:p>
          <a:p>
            <a:pPr marL="76200" lvl="1" algn="just">
              <a:buClr>
                <a:schemeClr val="accent1"/>
              </a:buClr>
              <a:buSzPts val="2400"/>
            </a:pPr>
            <a:r>
              <a:rPr lang="en-US" sz="2000" dirty="0">
                <a:solidFill>
                  <a:schemeClr val="accent1"/>
                </a:solidFill>
                <a:latin typeface="Bahnschrift SemiBold" panose="020B0502040204020203" pitchFamily="34" charset="0"/>
                <a:ea typeface="Calibri"/>
                <a:cs typeface="Calibri"/>
                <a:sym typeface="Calibri"/>
              </a:rPr>
              <a:t>6. Evaluating the model.</a:t>
            </a:r>
          </a:p>
          <a:p>
            <a:pPr marL="76200" lvl="1" algn="just">
              <a:buClr>
                <a:schemeClr val="accent1"/>
              </a:buClr>
              <a:buSzPts val="2400"/>
            </a:pPr>
            <a:r>
              <a:rPr lang="en-US" sz="2000" dirty="0">
                <a:solidFill>
                  <a:schemeClr val="accent1"/>
                </a:solidFill>
                <a:latin typeface="Bahnschrift SemiBold" panose="020B0502040204020203" pitchFamily="34" charset="0"/>
                <a:ea typeface="Calibri"/>
                <a:cs typeface="Calibri"/>
                <a:sym typeface="Calibri"/>
              </a:rPr>
              <a:t>7. Predicting the next words.</a:t>
            </a:r>
          </a:p>
        </p:txBody>
      </p:sp>
      <p:sp>
        <p:nvSpPr>
          <p:cNvPr id="207" name="Google Shape;207;p45"/>
          <p:cNvSpPr txBox="1"/>
          <p:nvPr/>
        </p:nvSpPr>
        <p:spPr>
          <a:xfrm>
            <a:off x="4405140" y="1156055"/>
            <a:ext cx="10292700" cy="461700"/>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dirty="0">
                <a:solidFill>
                  <a:schemeClr val="accent1"/>
                </a:solidFill>
                <a:latin typeface="Calibri"/>
                <a:ea typeface="Calibri"/>
                <a:cs typeface="Calibri"/>
                <a:sym typeface="Calibri"/>
              </a:rPr>
              <a:t>Proposed Approach</a:t>
            </a:r>
            <a:endParaRPr sz="1400" b="0" i="0" u="none" strike="noStrike" cap="none" dirty="0">
              <a:solidFill>
                <a:schemeClr val="accen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5"/>
          <p:cNvSpPr/>
          <p:nvPr/>
        </p:nvSpPr>
        <p:spPr>
          <a:xfrm>
            <a:off x="3048000"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45"/>
          <p:cNvSpPr txBox="1"/>
          <p:nvPr/>
        </p:nvSpPr>
        <p:spPr>
          <a:xfrm>
            <a:off x="1066925" y="1903925"/>
            <a:ext cx="9601200" cy="4619400"/>
          </a:xfrm>
          <a:prstGeom prst="rect">
            <a:avLst/>
          </a:prstGeom>
          <a:noFill/>
          <a:ln>
            <a:noFill/>
          </a:ln>
        </p:spPr>
        <p:txBody>
          <a:bodyPr spcFirstLastPara="1" wrap="square" lIns="91425" tIns="45700" rIns="91425" bIns="45700" anchor="t" anchorCtr="0">
            <a:noAutofit/>
          </a:bodyPr>
          <a:lstStyle/>
          <a:p>
            <a:pPr marL="457200" marR="0" lvl="0" indent="-381000" algn="just" rtl="0">
              <a:lnSpc>
                <a:spcPct val="100000"/>
              </a:lnSpc>
              <a:spcBef>
                <a:spcPts val="0"/>
              </a:spcBef>
              <a:spcAft>
                <a:spcPts val="0"/>
              </a:spcAft>
              <a:buClr>
                <a:schemeClr val="accent1"/>
              </a:buClr>
              <a:buSzPts val="2400"/>
              <a:buFont typeface="Calibri"/>
              <a:buChar char="●"/>
            </a:pPr>
            <a:r>
              <a:rPr lang="en-US" sz="2000" dirty="0">
                <a:solidFill>
                  <a:schemeClr val="accent1"/>
                </a:solidFill>
                <a:latin typeface="Bahnschrift SemiBold" panose="020B0502040204020203" pitchFamily="34" charset="0"/>
                <a:ea typeface="Calibri"/>
                <a:cs typeface="Calibri"/>
                <a:sym typeface="Calibri"/>
              </a:rPr>
              <a:t>Using BERT </a:t>
            </a:r>
          </a:p>
          <a:p>
            <a:pPr marL="76200" lvl="1" algn="just">
              <a:buClr>
                <a:schemeClr val="accent1"/>
              </a:buClr>
              <a:buSzPts val="2400"/>
            </a:pPr>
            <a:r>
              <a:rPr lang="en-US" sz="2000" dirty="0">
                <a:solidFill>
                  <a:schemeClr val="accent1"/>
                </a:solidFill>
                <a:latin typeface="Bahnschrift SemiBold" panose="020B0502040204020203" pitchFamily="34" charset="0"/>
                <a:ea typeface="Calibri"/>
                <a:cs typeface="Calibri"/>
                <a:sym typeface="Calibri"/>
              </a:rPr>
              <a:t>Steps:</a:t>
            </a:r>
          </a:p>
          <a:p>
            <a:pPr marL="533400" lvl="1" indent="-457200" algn="just">
              <a:buClr>
                <a:schemeClr val="accent1"/>
              </a:buClr>
              <a:buSzPts val="2400"/>
              <a:buAutoNum type="arabicPeriod"/>
            </a:pPr>
            <a:r>
              <a:rPr lang="en-US" sz="2000" dirty="0">
                <a:solidFill>
                  <a:schemeClr val="accent1"/>
                </a:solidFill>
                <a:latin typeface="Bahnschrift SemiBold" panose="020B0502040204020203" pitchFamily="34" charset="0"/>
                <a:ea typeface="Calibri"/>
                <a:cs typeface="Calibri"/>
                <a:sym typeface="Calibri"/>
              </a:rPr>
              <a:t>Loading Uncased-Bert Model and Tokenizers</a:t>
            </a:r>
          </a:p>
          <a:p>
            <a:pPr marL="533400" lvl="1" indent="-457200" algn="just">
              <a:buClr>
                <a:schemeClr val="accent1"/>
              </a:buClr>
              <a:buSzPts val="2400"/>
              <a:buAutoNum type="arabicPeriod"/>
            </a:pPr>
            <a:r>
              <a:rPr lang="en-US" sz="2000" dirty="0">
                <a:solidFill>
                  <a:schemeClr val="accent1"/>
                </a:solidFill>
                <a:latin typeface="Bahnschrift SemiBold" panose="020B0502040204020203" pitchFamily="34" charset="0"/>
                <a:ea typeface="Calibri"/>
                <a:cs typeface="Calibri"/>
                <a:sym typeface="Calibri"/>
              </a:rPr>
              <a:t>Add mask to the text because BERT uses MLM(masked language model) for pretraining</a:t>
            </a:r>
          </a:p>
          <a:p>
            <a:pPr marL="533400" lvl="1" indent="-457200" algn="just">
              <a:buClr>
                <a:schemeClr val="accent1"/>
              </a:buClr>
              <a:buSzPts val="2400"/>
              <a:buAutoNum type="arabicPeriod"/>
            </a:pPr>
            <a:r>
              <a:rPr lang="en-US" sz="2000" dirty="0">
                <a:solidFill>
                  <a:schemeClr val="accent1"/>
                </a:solidFill>
                <a:latin typeface="Bahnschrift SemiBold" panose="020B0502040204020203" pitchFamily="34" charset="0"/>
                <a:ea typeface="Calibri"/>
                <a:cs typeface="Calibri"/>
                <a:sym typeface="Calibri"/>
              </a:rPr>
              <a:t>Encoding and Decoding : These are the steps which are followed for using Transformer Neural Networks</a:t>
            </a:r>
          </a:p>
          <a:p>
            <a:pPr marL="533400" lvl="1" indent="-457200" algn="just">
              <a:buClr>
                <a:schemeClr val="accent1"/>
              </a:buClr>
              <a:buSzPts val="2400"/>
              <a:buAutoNum type="arabicPeriod"/>
            </a:pPr>
            <a:r>
              <a:rPr lang="en-US" sz="2000" dirty="0">
                <a:solidFill>
                  <a:schemeClr val="accent1"/>
                </a:solidFill>
                <a:latin typeface="Bahnschrift SemiBold" panose="020B0502040204020203" pitchFamily="34" charset="0"/>
                <a:ea typeface="Calibri"/>
                <a:cs typeface="Calibri"/>
                <a:sym typeface="Calibri"/>
              </a:rPr>
              <a:t>Implementing wrapper function for encoding and decoding functions</a:t>
            </a:r>
          </a:p>
          <a:p>
            <a:pPr marL="533400" lvl="1" indent="-457200" algn="just">
              <a:buClr>
                <a:schemeClr val="accent1"/>
              </a:buClr>
              <a:buSzPts val="2400"/>
              <a:buAutoNum type="arabicPeriod"/>
            </a:pPr>
            <a:r>
              <a:rPr lang="en-US" sz="2000" dirty="0">
                <a:solidFill>
                  <a:schemeClr val="accent1"/>
                </a:solidFill>
                <a:latin typeface="Bahnschrift SemiBold" panose="020B0502040204020203" pitchFamily="34" charset="0"/>
                <a:ea typeface="Calibri"/>
                <a:cs typeface="Calibri"/>
                <a:sym typeface="Calibri"/>
              </a:rPr>
              <a:t>Preparing a user interface for computing and displaying the results </a:t>
            </a:r>
            <a:endParaRPr lang="en-IN" sz="2000" dirty="0">
              <a:solidFill>
                <a:schemeClr val="accent1"/>
              </a:solidFill>
              <a:latin typeface="Bahnschrift SemiBold" panose="020B0502040204020203" pitchFamily="34" charset="0"/>
              <a:ea typeface="Calibri"/>
              <a:cs typeface="Calibri"/>
              <a:sym typeface="Calibri"/>
            </a:endParaRPr>
          </a:p>
        </p:txBody>
      </p:sp>
      <p:sp>
        <p:nvSpPr>
          <p:cNvPr id="207" name="Google Shape;207;p45"/>
          <p:cNvSpPr txBox="1"/>
          <p:nvPr/>
        </p:nvSpPr>
        <p:spPr>
          <a:xfrm>
            <a:off x="4405140" y="1156055"/>
            <a:ext cx="10292700" cy="461700"/>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dirty="0">
                <a:solidFill>
                  <a:schemeClr val="accent1"/>
                </a:solidFill>
                <a:latin typeface="Calibri"/>
                <a:ea typeface="Calibri"/>
                <a:cs typeface="Calibri"/>
                <a:sym typeface="Calibri"/>
              </a:rPr>
              <a:t>Proposed Approach</a:t>
            </a:r>
            <a:endParaRPr sz="1400" b="0" i="0" u="none" strike="noStrike" cap="none" dirty="0">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2350478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5"/>
          <p:cNvSpPr/>
          <p:nvPr/>
        </p:nvSpPr>
        <p:spPr>
          <a:xfrm>
            <a:off x="3395472" y="1316736"/>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45"/>
          <p:cNvSpPr txBox="1"/>
          <p:nvPr/>
        </p:nvSpPr>
        <p:spPr>
          <a:xfrm>
            <a:off x="1414272" y="1314890"/>
            <a:ext cx="9601200" cy="4619400"/>
          </a:xfrm>
          <a:prstGeom prst="rect">
            <a:avLst/>
          </a:prstGeom>
          <a:noFill/>
          <a:ln>
            <a:noFill/>
          </a:ln>
        </p:spPr>
        <p:txBody>
          <a:bodyPr spcFirstLastPara="1" wrap="square" lIns="91425" tIns="45700" rIns="91425" bIns="45700" anchor="t" anchorCtr="0">
            <a:noAutofit/>
          </a:bodyPr>
          <a:lstStyle/>
          <a:p>
            <a:pPr marL="76200" marR="0" lvl="0" algn="just" rtl="0">
              <a:lnSpc>
                <a:spcPct val="100000"/>
              </a:lnSpc>
              <a:spcBef>
                <a:spcPts val="0"/>
              </a:spcBef>
              <a:spcAft>
                <a:spcPts val="0"/>
              </a:spcAft>
              <a:buClr>
                <a:schemeClr val="accent1"/>
              </a:buClr>
              <a:buSzPts val="2400"/>
            </a:pPr>
            <a:r>
              <a:rPr lang="en-US" sz="2400" dirty="0">
                <a:solidFill>
                  <a:schemeClr val="tx2">
                    <a:lumMod val="60000"/>
                    <a:lumOff val="40000"/>
                  </a:schemeClr>
                </a:solidFill>
                <a:latin typeface="Calibri"/>
                <a:ea typeface="Calibri"/>
                <a:cs typeface="Calibri"/>
                <a:sym typeface="Calibri"/>
              </a:rPr>
              <a:t>Next word prediction is one of NLP’s major fields because it’s about mining the text. Our Project here used the LSTM model to make the  prediction with 70 epochs. The result showed that it maintained to get accuracy 75% while the loss was 55%. Based on that result, it could be said the accuracy is good enough. As it also showed that it’s better than two of the two other researches which  used different models. The model could be  used to  predict the next  word by giving the input of the destination.</a:t>
            </a:r>
          </a:p>
          <a:p>
            <a:pPr marL="76200" marR="0" lvl="0" algn="just" rtl="0">
              <a:lnSpc>
                <a:spcPct val="100000"/>
              </a:lnSpc>
              <a:spcBef>
                <a:spcPts val="0"/>
              </a:spcBef>
              <a:spcAft>
                <a:spcPts val="0"/>
              </a:spcAft>
              <a:buClr>
                <a:schemeClr val="accent1"/>
              </a:buClr>
              <a:buSzPts val="2400"/>
            </a:pPr>
            <a:endParaRPr lang="en-US" sz="2400" dirty="0">
              <a:solidFill>
                <a:schemeClr val="tx2">
                  <a:lumMod val="60000"/>
                  <a:lumOff val="40000"/>
                </a:schemeClr>
              </a:solidFill>
              <a:latin typeface="Calibri"/>
              <a:ea typeface="Calibri"/>
              <a:cs typeface="Calibri"/>
              <a:sym typeface="Calibri"/>
            </a:endParaRPr>
          </a:p>
        </p:txBody>
      </p:sp>
      <p:sp>
        <p:nvSpPr>
          <p:cNvPr id="207" name="Google Shape;207;p45"/>
          <p:cNvSpPr txBox="1"/>
          <p:nvPr/>
        </p:nvSpPr>
        <p:spPr>
          <a:xfrm>
            <a:off x="4386852" y="923710"/>
            <a:ext cx="10292700" cy="461624"/>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Results and Discussion</a:t>
            </a:r>
            <a:endParaRPr sz="1400" b="0" i="0" u="none" strike="noStrike" cap="none" dirty="0">
              <a:solidFill>
                <a:schemeClr val="accent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94F088EB-A175-6411-63E6-63F4EE38E068}"/>
              </a:ext>
            </a:extLst>
          </p:cNvPr>
          <p:cNvPicPr>
            <a:picLocks noChangeAspect="1"/>
          </p:cNvPicPr>
          <p:nvPr/>
        </p:nvPicPr>
        <p:blipFill>
          <a:blip r:embed="rId3"/>
          <a:stretch>
            <a:fillRect/>
          </a:stretch>
        </p:blipFill>
        <p:spPr>
          <a:xfrm>
            <a:off x="4246437" y="3922776"/>
            <a:ext cx="5734050" cy="2770632"/>
          </a:xfrm>
          <a:prstGeom prst="rect">
            <a:avLst/>
          </a:prstGeom>
        </p:spPr>
      </p:pic>
    </p:spTree>
    <p:extLst>
      <p:ext uri="{BB962C8B-B14F-4D97-AF65-F5344CB8AC3E}">
        <p14:creationId xmlns:p14="http://schemas.microsoft.com/office/powerpoint/2010/main" val="709077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5"/>
          <p:cNvSpPr/>
          <p:nvPr/>
        </p:nvSpPr>
        <p:spPr>
          <a:xfrm>
            <a:off x="3048000"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45"/>
          <p:cNvSpPr txBox="1"/>
          <p:nvPr/>
        </p:nvSpPr>
        <p:spPr>
          <a:xfrm>
            <a:off x="989103" y="1903925"/>
            <a:ext cx="9601200" cy="4619400"/>
          </a:xfrm>
          <a:prstGeom prst="rect">
            <a:avLst/>
          </a:prstGeom>
          <a:noFill/>
          <a:ln>
            <a:noFill/>
          </a:ln>
        </p:spPr>
        <p:txBody>
          <a:bodyPr spcFirstLastPara="1" wrap="square" lIns="91425" tIns="45700" rIns="91425" bIns="45700" anchor="t" anchorCtr="0">
            <a:noAutofit/>
          </a:bodyPr>
          <a:lstStyle/>
          <a:p>
            <a:pPr marL="76200" marR="0" lvl="0" algn="just" rtl="0">
              <a:lnSpc>
                <a:spcPct val="100000"/>
              </a:lnSpc>
              <a:spcBef>
                <a:spcPts val="0"/>
              </a:spcBef>
              <a:spcAft>
                <a:spcPts val="0"/>
              </a:spcAft>
              <a:buClr>
                <a:schemeClr val="accent1"/>
              </a:buClr>
              <a:buSzPts val="2400"/>
            </a:pPr>
            <a:r>
              <a:rPr lang="en-US" sz="2400" dirty="0">
                <a:solidFill>
                  <a:schemeClr val="tx2">
                    <a:lumMod val="60000"/>
                    <a:lumOff val="40000"/>
                  </a:schemeClr>
                </a:solidFill>
                <a:latin typeface="Calibri"/>
                <a:ea typeface="Calibri"/>
                <a:cs typeface="Calibri"/>
                <a:sym typeface="Calibri"/>
              </a:rPr>
              <a:t>Using the BERT model the accuracy boosts to a better level as it is developed by Google in the recent years(2018) and tends to be a game changer in the NLP field. It’s bidirectional</a:t>
            </a:r>
          </a:p>
          <a:p>
            <a:pPr marL="76200" marR="0" lvl="0" algn="just" rtl="0">
              <a:lnSpc>
                <a:spcPct val="100000"/>
              </a:lnSpc>
              <a:spcBef>
                <a:spcPts val="0"/>
              </a:spcBef>
              <a:spcAft>
                <a:spcPts val="0"/>
              </a:spcAft>
              <a:buClr>
                <a:schemeClr val="accent1"/>
              </a:buClr>
              <a:buSzPts val="2400"/>
            </a:pPr>
            <a:r>
              <a:rPr lang="en-US" sz="2400" dirty="0">
                <a:solidFill>
                  <a:schemeClr val="tx2">
                    <a:lumMod val="60000"/>
                    <a:lumOff val="40000"/>
                  </a:schemeClr>
                </a:solidFill>
                <a:latin typeface="Calibri"/>
                <a:ea typeface="Calibri"/>
                <a:cs typeface="Calibri"/>
                <a:sym typeface="Calibri"/>
              </a:rPr>
              <a:t>It combines Mask Language Model (MLM) and Next Sentence Prediction (NSP).</a:t>
            </a:r>
          </a:p>
          <a:p>
            <a:pPr marL="76200" marR="0" lvl="0" algn="just" rtl="0">
              <a:lnSpc>
                <a:spcPct val="100000"/>
              </a:lnSpc>
              <a:spcBef>
                <a:spcPts val="0"/>
              </a:spcBef>
              <a:spcAft>
                <a:spcPts val="0"/>
              </a:spcAft>
              <a:buClr>
                <a:schemeClr val="accent1"/>
              </a:buClr>
              <a:buSzPts val="2400"/>
            </a:pPr>
            <a:r>
              <a:rPr lang="en-US" sz="2400" dirty="0">
                <a:solidFill>
                  <a:schemeClr val="tx2">
                    <a:lumMod val="60000"/>
                    <a:lumOff val="40000"/>
                  </a:schemeClr>
                </a:solidFill>
                <a:latin typeface="Calibri"/>
                <a:ea typeface="Calibri"/>
                <a:cs typeface="Calibri"/>
                <a:sym typeface="Calibri"/>
              </a:rPr>
              <a:t>So far, it’s the best method in NLP to understand context-heavy texts</a:t>
            </a:r>
          </a:p>
          <a:p>
            <a:pPr marL="76200" marR="0" lvl="0" algn="just" rtl="0">
              <a:lnSpc>
                <a:spcPct val="100000"/>
              </a:lnSpc>
              <a:spcBef>
                <a:spcPts val="0"/>
              </a:spcBef>
              <a:spcAft>
                <a:spcPts val="0"/>
              </a:spcAft>
              <a:buClr>
                <a:schemeClr val="accent1"/>
              </a:buClr>
              <a:buSzPts val="2400"/>
            </a:pPr>
            <a:endParaRPr lang="en-US" sz="2400" dirty="0">
              <a:solidFill>
                <a:schemeClr val="tx2">
                  <a:lumMod val="60000"/>
                  <a:lumOff val="40000"/>
                </a:schemeClr>
              </a:solidFill>
              <a:latin typeface="Calibri"/>
              <a:ea typeface="Calibri"/>
              <a:cs typeface="Calibri"/>
              <a:sym typeface="Calibri"/>
            </a:endParaRPr>
          </a:p>
        </p:txBody>
      </p:sp>
      <p:sp>
        <p:nvSpPr>
          <p:cNvPr id="207" name="Google Shape;207;p45"/>
          <p:cNvSpPr txBox="1"/>
          <p:nvPr/>
        </p:nvSpPr>
        <p:spPr>
          <a:xfrm>
            <a:off x="4405140" y="1156055"/>
            <a:ext cx="10292700" cy="461624"/>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Results and Discussion</a:t>
            </a:r>
            <a:endParaRPr sz="1400" b="0" i="0" u="none" strike="noStrike" cap="none" dirty="0">
              <a:solidFill>
                <a:schemeClr val="accent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A1917BBE-1971-2EAC-9CD5-97FF453920F8}"/>
              </a:ext>
            </a:extLst>
          </p:cNvPr>
          <p:cNvPicPr>
            <a:picLocks noChangeAspect="1"/>
          </p:cNvPicPr>
          <p:nvPr/>
        </p:nvPicPr>
        <p:blipFill>
          <a:blip r:embed="rId3"/>
          <a:stretch>
            <a:fillRect/>
          </a:stretch>
        </p:blipFill>
        <p:spPr>
          <a:xfrm>
            <a:off x="1601697" y="4213625"/>
            <a:ext cx="8132254" cy="2592156"/>
          </a:xfrm>
          <a:prstGeom prst="rect">
            <a:avLst/>
          </a:prstGeom>
        </p:spPr>
      </p:pic>
    </p:spTree>
    <p:extLst>
      <p:ext uri="{BB962C8B-B14F-4D97-AF65-F5344CB8AC3E}">
        <p14:creationId xmlns:p14="http://schemas.microsoft.com/office/powerpoint/2010/main" val="15132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5"/>
          <p:cNvSpPr/>
          <p:nvPr/>
        </p:nvSpPr>
        <p:spPr>
          <a:xfrm>
            <a:off x="3048000"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45"/>
          <p:cNvSpPr txBox="1"/>
          <p:nvPr/>
        </p:nvSpPr>
        <p:spPr>
          <a:xfrm>
            <a:off x="989103" y="1903925"/>
            <a:ext cx="9601200" cy="4619400"/>
          </a:xfrm>
          <a:prstGeom prst="rect">
            <a:avLst/>
          </a:prstGeom>
          <a:noFill/>
          <a:ln>
            <a:noFill/>
          </a:ln>
        </p:spPr>
        <p:txBody>
          <a:bodyPr spcFirstLastPara="1" wrap="square" lIns="91425" tIns="45700" rIns="91425" bIns="45700" anchor="t" anchorCtr="0">
            <a:noAutofit/>
          </a:bodyPr>
          <a:lstStyle/>
          <a:p>
            <a:pPr marL="457200" marR="0" lvl="0" indent="-381000" algn="just" rtl="0">
              <a:lnSpc>
                <a:spcPct val="100000"/>
              </a:lnSpc>
              <a:spcBef>
                <a:spcPts val="0"/>
              </a:spcBef>
              <a:spcAft>
                <a:spcPts val="0"/>
              </a:spcAft>
              <a:buClr>
                <a:schemeClr val="accent1"/>
              </a:buClr>
              <a:buSzPts val="2400"/>
              <a:buFont typeface="Calibri"/>
              <a:buChar char="●"/>
            </a:pPr>
            <a:r>
              <a:rPr lang="en-US" sz="2400" dirty="0">
                <a:solidFill>
                  <a:schemeClr val="tx2">
                    <a:lumMod val="40000"/>
                    <a:lumOff val="60000"/>
                  </a:schemeClr>
                </a:solidFill>
                <a:latin typeface="Calibri" panose="020F0502020204030204" pitchFamily="34" charset="0"/>
                <a:ea typeface="Calibri"/>
                <a:cs typeface="Calibri" panose="020F0502020204030204" pitchFamily="34" charset="0"/>
                <a:sym typeface="Calibri"/>
              </a:rPr>
              <a:t>BERT is an open source machine learning framework for natural language processing (NLP) which is designed to help computers understand the meaning of ambiguous language in text by using surrounding text to establish context. </a:t>
            </a:r>
          </a:p>
          <a:p>
            <a:pPr marL="457200" marR="0" lvl="0" indent="-381000" algn="just" rtl="0">
              <a:lnSpc>
                <a:spcPct val="100000"/>
              </a:lnSpc>
              <a:spcBef>
                <a:spcPts val="0"/>
              </a:spcBef>
              <a:spcAft>
                <a:spcPts val="0"/>
              </a:spcAft>
              <a:buClr>
                <a:schemeClr val="accent1"/>
              </a:buClr>
              <a:buSzPts val="2400"/>
              <a:buFont typeface="Calibri"/>
              <a:buChar char="●"/>
            </a:pPr>
            <a:r>
              <a:rPr lang="en-US" sz="2400" dirty="0">
                <a:solidFill>
                  <a:schemeClr val="tx2">
                    <a:lumMod val="40000"/>
                    <a:lumOff val="60000"/>
                  </a:schemeClr>
                </a:solidFill>
                <a:latin typeface="Calibri" panose="020F0502020204030204" pitchFamily="34" charset="0"/>
                <a:ea typeface="Calibri"/>
                <a:cs typeface="Calibri" panose="020F0502020204030204" pitchFamily="34" charset="0"/>
                <a:sym typeface="Calibri"/>
              </a:rPr>
              <a:t>The name of LSTM refers to the analogy that a standard RNN has both "long-term memory" and "short-term memory". It consists of an input gate, output gate and forever gate. LSTM networks are well-suited to classifying, processing and making predictions based on time series data. They are developed to deal with the vanishing gradient problem.</a:t>
            </a:r>
          </a:p>
          <a:p>
            <a:pPr marL="457200" marR="0" lvl="0" indent="-381000" algn="just" rtl="0">
              <a:lnSpc>
                <a:spcPct val="100000"/>
              </a:lnSpc>
              <a:spcBef>
                <a:spcPts val="0"/>
              </a:spcBef>
              <a:spcAft>
                <a:spcPts val="0"/>
              </a:spcAft>
              <a:buClr>
                <a:schemeClr val="accent1"/>
              </a:buClr>
              <a:buSzPts val="2400"/>
              <a:buFont typeface="Calibri"/>
              <a:buChar char="●"/>
            </a:pPr>
            <a:r>
              <a:rPr lang="en-US" sz="2400" dirty="0">
                <a:solidFill>
                  <a:schemeClr val="tx2">
                    <a:lumMod val="40000"/>
                    <a:lumOff val="60000"/>
                  </a:schemeClr>
                </a:solidFill>
                <a:latin typeface="Calibri" panose="020F0502020204030204" pitchFamily="34" charset="0"/>
                <a:ea typeface="Calibri"/>
                <a:cs typeface="Calibri" panose="020F0502020204030204" pitchFamily="34" charset="0"/>
                <a:sym typeface="Calibri"/>
              </a:rPr>
              <a:t>We compared both BERT and LSTM model and concluded that Using LSTM, our models can predict next word based on previous, sequential data.</a:t>
            </a:r>
          </a:p>
          <a:p>
            <a:pPr marL="457200" marR="0" lvl="0" indent="-381000" algn="just" rtl="0">
              <a:lnSpc>
                <a:spcPct val="100000"/>
              </a:lnSpc>
              <a:spcBef>
                <a:spcPts val="0"/>
              </a:spcBef>
              <a:spcAft>
                <a:spcPts val="0"/>
              </a:spcAft>
              <a:buClr>
                <a:schemeClr val="accent1"/>
              </a:buClr>
              <a:buSzPts val="2400"/>
              <a:buFont typeface="Calibri"/>
              <a:buChar char="●"/>
            </a:pPr>
            <a:endParaRPr lang="en-IN" sz="2400" dirty="0">
              <a:solidFill>
                <a:schemeClr val="tx2">
                  <a:lumMod val="40000"/>
                  <a:lumOff val="60000"/>
                </a:schemeClr>
              </a:solidFill>
              <a:latin typeface="Calibri" panose="020F0502020204030204" pitchFamily="34" charset="0"/>
              <a:ea typeface="Calibri"/>
              <a:cs typeface="Calibri" panose="020F0502020204030204" pitchFamily="34" charset="0"/>
              <a:sym typeface="Calibri"/>
            </a:endParaRPr>
          </a:p>
        </p:txBody>
      </p:sp>
      <p:sp>
        <p:nvSpPr>
          <p:cNvPr id="207" name="Google Shape;207;p45"/>
          <p:cNvSpPr txBox="1"/>
          <p:nvPr/>
        </p:nvSpPr>
        <p:spPr>
          <a:xfrm>
            <a:off x="4405140" y="1156055"/>
            <a:ext cx="10292700" cy="461624"/>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Conclusion</a:t>
            </a:r>
            <a:endParaRPr sz="1400" b="0" i="0" u="none" strike="noStrike" cap="none" dirty="0">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2532217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5"/>
          <p:cNvSpPr/>
          <p:nvPr/>
        </p:nvSpPr>
        <p:spPr>
          <a:xfrm>
            <a:off x="3048000"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45"/>
          <p:cNvSpPr txBox="1"/>
          <p:nvPr/>
        </p:nvSpPr>
        <p:spPr>
          <a:xfrm>
            <a:off x="989103" y="1903925"/>
            <a:ext cx="9601200" cy="4619400"/>
          </a:xfrm>
          <a:prstGeom prst="rect">
            <a:avLst/>
          </a:prstGeom>
          <a:noFill/>
          <a:ln>
            <a:noFill/>
          </a:ln>
        </p:spPr>
        <p:txBody>
          <a:bodyPr spcFirstLastPara="1" wrap="square" lIns="91425" tIns="45700" rIns="91425" bIns="45700" anchor="t" anchorCtr="0">
            <a:noAutofit/>
          </a:bodyPr>
          <a:lstStyle/>
          <a:p>
            <a:pPr marL="457200" marR="0" lvl="0" indent="-381000" algn="just" rtl="0">
              <a:lnSpc>
                <a:spcPct val="100000"/>
              </a:lnSpc>
              <a:spcBef>
                <a:spcPts val="0"/>
              </a:spcBef>
              <a:spcAft>
                <a:spcPts val="0"/>
              </a:spcAft>
              <a:buClr>
                <a:schemeClr val="accent1"/>
              </a:buClr>
              <a:buSzPts val="2400"/>
              <a:buFont typeface="Calibri"/>
              <a:buChar char="●"/>
            </a:pPr>
            <a:r>
              <a:rPr lang="en-US" sz="2400" dirty="0">
                <a:solidFill>
                  <a:schemeClr val="tx2">
                    <a:lumMod val="40000"/>
                    <a:lumOff val="60000"/>
                  </a:schemeClr>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A Gentle Introduction to Long Short-Term Memory Networks by the Experts - MachineLearningMastery.com</a:t>
            </a:r>
            <a:endParaRPr lang="en-US" sz="2400" dirty="0">
              <a:solidFill>
                <a:schemeClr val="tx2">
                  <a:lumMod val="40000"/>
                  <a:lumOff val="60000"/>
                </a:schemeClr>
              </a:solidFill>
              <a:latin typeface="Calibri" panose="020F0502020204030204" pitchFamily="34" charset="0"/>
              <a:cs typeface="Calibri" panose="020F0502020204030204" pitchFamily="34" charset="0"/>
            </a:endParaRPr>
          </a:p>
          <a:p>
            <a:pPr marL="457200" marR="0" lvl="0" indent="-381000" algn="just" rtl="0">
              <a:lnSpc>
                <a:spcPct val="100000"/>
              </a:lnSpc>
              <a:spcBef>
                <a:spcPts val="0"/>
              </a:spcBef>
              <a:spcAft>
                <a:spcPts val="0"/>
              </a:spcAft>
              <a:buClr>
                <a:schemeClr val="accent1"/>
              </a:buClr>
              <a:buSzPts val="2400"/>
              <a:buFont typeface="Calibri"/>
              <a:buChar char="●"/>
            </a:pPr>
            <a:r>
              <a:rPr lang="en-IN" sz="2400" dirty="0">
                <a:solidFill>
                  <a:schemeClr val="tx2">
                    <a:lumMod val="40000"/>
                    <a:lumOff val="60000"/>
                  </a:schemeClr>
                </a:solidFill>
                <a:latin typeface="Calibri" panose="020F0502020204030204" pitchFamily="34" charset="0"/>
                <a:ea typeface="Calibri"/>
                <a:cs typeface="Calibri" panose="020F0502020204030204" pitchFamily="34" charset="0"/>
                <a:sym typeface="Calibri"/>
                <a:hlinkClick r:id="rId4">
                  <a:extLst>
                    <a:ext uri="{A12FA001-AC4F-418D-AE19-62706E023703}">
                      <ahyp:hlinkClr xmlns:ahyp="http://schemas.microsoft.com/office/drawing/2018/hyperlinkcolor" val="tx"/>
                    </a:ext>
                  </a:extLst>
                </a:hlinkClick>
              </a:rPr>
              <a:t>https://www.ibm.com/cloud/learn/recurrent-neural-networks</a:t>
            </a:r>
            <a:endParaRPr lang="en-IN" sz="2400" dirty="0">
              <a:solidFill>
                <a:schemeClr val="tx2">
                  <a:lumMod val="40000"/>
                  <a:lumOff val="60000"/>
                </a:schemeClr>
              </a:solidFill>
              <a:latin typeface="Calibri" panose="020F0502020204030204" pitchFamily="34" charset="0"/>
              <a:ea typeface="Calibri"/>
              <a:cs typeface="Calibri" panose="020F0502020204030204" pitchFamily="34" charset="0"/>
              <a:sym typeface="Calibri"/>
            </a:endParaRPr>
          </a:p>
          <a:p>
            <a:pPr marL="457200" marR="0" lvl="0" indent="-381000" algn="just" rtl="0">
              <a:lnSpc>
                <a:spcPct val="100000"/>
              </a:lnSpc>
              <a:spcBef>
                <a:spcPts val="0"/>
              </a:spcBef>
              <a:spcAft>
                <a:spcPts val="0"/>
              </a:spcAft>
              <a:buClr>
                <a:schemeClr val="accent1"/>
              </a:buClr>
              <a:buSzPts val="2400"/>
              <a:buFont typeface="Calibri"/>
              <a:buChar char="●"/>
            </a:pPr>
            <a:r>
              <a:rPr lang="en-IN" sz="2400" dirty="0">
                <a:solidFill>
                  <a:schemeClr val="tx2">
                    <a:lumMod val="40000"/>
                    <a:lumOff val="60000"/>
                  </a:schemeClr>
                </a:solidFill>
                <a:latin typeface="Calibri" panose="020F0502020204030204" pitchFamily="34" charset="0"/>
                <a:ea typeface="Calibri"/>
                <a:cs typeface="Calibri" panose="020F0502020204030204" pitchFamily="34" charset="0"/>
                <a:sym typeface="Calibri"/>
                <a:hlinkClick r:id="rId5">
                  <a:extLst>
                    <a:ext uri="{A12FA001-AC4F-418D-AE19-62706E023703}">
                      <ahyp:hlinkClr xmlns:ahyp="http://schemas.microsoft.com/office/drawing/2018/hyperlinkcolor" val="tx"/>
                    </a:ext>
                  </a:extLst>
                </a:hlinkClick>
              </a:rPr>
              <a:t>https://huggingface.co/blog/bert-101</a:t>
            </a:r>
            <a:endParaRPr lang="en-IN" sz="2400" dirty="0">
              <a:solidFill>
                <a:schemeClr val="tx2">
                  <a:lumMod val="40000"/>
                  <a:lumOff val="60000"/>
                </a:schemeClr>
              </a:solidFill>
              <a:latin typeface="Calibri" panose="020F0502020204030204" pitchFamily="34" charset="0"/>
              <a:ea typeface="Calibri"/>
              <a:cs typeface="Calibri" panose="020F0502020204030204" pitchFamily="34" charset="0"/>
              <a:sym typeface="Calibri"/>
            </a:endParaRPr>
          </a:p>
          <a:p>
            <a:pPr marL="457200" marR="0" lvl="0" indent="-381000" algn="just" rtl="0">
              <a:lnSpc>
                <a:spcPct val="100000"/>
              </a:lnSpc>
              <a:spcBef>
                <a:spcPts val="0"/>
              </a:spcBef>
              <a:spcAft>
                <a:spcPts val="0"/>
              </a:spcAft>
              <a:buClr>
                <a:schemeClr val="accent1"/>
              </a:buClr>
              <a:buSzPts val="2400"/>
              <a:buFont typeface="Calibri"/>
              <a:buChar char="●"/>
            </a:pPr>
            <a:endParaRPr sz="2400" dirty="0">
              <a:solidFill>
                <a:schemeClr val="tx2">
                  <a:lumMod val="40000"/>
                  <a:lumOff val="60000"/>
                </a:schemeClr>
              </a:solidFill>
              <a:latin typeface="Calibri" panose="020F0502020204030204" pitchFamily="34" charset="0"/>
              <a:ea typeface="Calibri"/>
              <a:cs typeface="Calibri" panose="020F0502020204030204" pitchFamily="34" charset="0"/>
              <a:sym typeface="Calibri"/>
            </a:endParaRPr>
          </a:p>
        </p:txBody>
      </p:sp>
      <p:sp>
        <p:nvSpPr>
          <p:cNvPr id="207" name="Google Shape;207;p45"/>
          <p:cNvSpPr txBox="1"/>
          <p:nvPr/>
        </p:nvSpPr>
        <p:spPr>
          <a:xfrm>
            <a:off x="4405140" y="1156055"/>
            <a:ext cx="10292700" cy="461624"/>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References</a:t>
            </a:r>
            <a:endParaRPr sz="1400" b="0" i="0" u="none" strike="noStrike" cap="none" dirty="0">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3704338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9"/>
          <p:cNvSpPr/>
          <p:nvPr/>
        </p:nvSpPr>
        <p:spPr>
          <a:xfrm>
            <a:off x="4323424" y="2698072"/>
            <a:ext cx="2663302" cy="73092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4000"/>
              <a:buFont typeface="Arial"/>
              <a:buNone/>
            </a:pPr>
            <a:r>
              <a:rPr lang="en-US" sz="4000" b="0" i="0" u="none" strike="noStrike" cap="none" dirty="0">
                <a:solidFill>
                  <a:schemeClr val="accent1"/>
                </a:solidFill>
                <a:latin typeface="Trebuchet MS"/>
                <a:ea typeface="Trebuchet MS"/>
                <a:cs typeface="Trebuchet MS"/>
                <a:sym typeface="Trebuchet MS"/>
              </a:rPr>
              <a:t>Thank You</a:t>
            </a:r>
            <a:endParaRPr sz="1400" b="0" i="0" u="none" strike="noStrike" cap="none" dirty="0">
              <a:solidFill>
                <a:schemeClr val="accen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 name="Google Shape;190;p43"/>
          <p:cNvSpPr txBox="1"/>
          <p:nvPr/>
        </p:nvSpPr>
        <p:spPr>
          <a:xfrm>
            <a:off x="850398" y="2042820"/>
            <a:ext cx="10226100" cy="41910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200"/>
              <a:buFont typeface="Arial"/>
              <a:buNone/>
            </a:pPr>
            <a:r>
              <a:rPr lang="en-US" sz="2400" b="0" i="0" dirty="0">
                <a:solidFill>
                  <a:schemeClr val="tx2">
                    <a:lumMod val="60000"/>
                    <a:lumOff val="40000"/>
                  </a:schemeClr>
                </a:solidFill>
                <a:effectLst/>
                <a:latin typeface="Bahnschrift SemiBold" panose="020B0502040204020203" pitchFamily="34" charset="0"/>
                <a:cs typeface="Courier New" panose="02070309020205020404" pitchFamily="49" charset="0"/>
              </a:rPr>
              <a:t>Next Word Prediction is the task of predicting what word comes next. It is one of the fundamental tasks of NLP(Natural Language Processing) and has many applications. </a:t>
            </a:r>
            <a:r>
              <a:rPr lang="en-US" sz="2400" dirty="0">
                <a:solidFill>
                  <a:schemeClr val="tx2">
                    <a:lumMod val="60000"/>
                    <a:lumOff val="40000"/>
                  </a:schemeClr>
                </a:solidFill>
                <a:latin typeface="Bahnschrift SemiBold" panose="020B0502040204020203" pitchFamily="34" charset="0"/>
                <a:cs typeface="Courier New" panose="02070309020205020404" pitchFamily="49" charset="0"/>
              </a:rPr>
              <a:t>We </a:t>
            </a:r>
            <a:r>
              <a:rPr lang="en-US" sz="2400" b="0" i="0" dirty="0">
                <a:solidFill>
                  <a:schemeClr val="tx2">
                    <a:lumMod val="60000"/>
                    <a:lumOff val="40000"/>
                  </a:schemeClr>
                </a:solidFill>
                <a:effectLst/>
                <a:latin typeface="Bahnschrift SemiBold" panose="020B0502040204020203" pitchFamily="34" charset="0"/>
                <a:cs typeface="Courier New" panose="02070309020205020404" pitchFamily="49" charset="0"/>
              </a:rPr>
              <a:t>might use it daily when we write texts or emails.</a:t>
            </a:r>
          </a:p>
          <a:p>
            <a:pPr marL="0" marR="0" lvl="0" indent="0" algn="just" rtl="0">
              <a:lnSpc>
                <a:spcPct val="100000"/>
              </a:lnSpc>
              <a:spcBef>
                <a:spcPts val="0"/>
              </a:spcBef>
              <a:spcAft>
                <a:spcPts val="0"/>
              </a:spcAft>
              <a:buClr>
                <a:schemeClr val="dk1"/>
              </a:buClr>
              <a:buSzPts val="2200"/>
              <a:buFont typeface="Arial"/>
              <a:buNone/>
            </a:pPr>
            <a:r>
              <a:rPr lang="en-US" sz="2400" b="0" i="0" dirty="0">
                <a:solidFill>
                  <a:schemeClr val="tx2">
                    <a:lumMod val="60000"/>
                    <a:lumOff val="40000"/>
                  </a:schemeClr>
                </a:solidFill>
                <a:effectLst/>
                <a:latin typeface="Bahnschrift SemiBold" panose="020B0502040204020203" pitchFamily="34" charset="0"/>
                <a:cs typeface="Courier New" panose="02070309020205020404" pitchFamily="49" charset="0"/>
              </a:rPr>
              <a:t>Deep learning is a subclass of machine learning. The succeeding word forecast is performed on dataset consisting of texts. Next Word Prediction is an application of NLP. It is also known as Language Modelling.</a:t>
            </a:r>
          </a:p>
          <a:p>
            <a:pPr marL="0" marR="0" lvl="0" indent="0" algn="just" rtl="0">
              <a:lnSpc>
                <a:spcPct val="100000"/>
              </a:lnSpc>
              <a:spcBef>
                <a:spcPts val="0"/>
              </a:spcBef>
              <a:spcAft>
                <a:spcPts val="0"/>
              </a:spcAft>
              <a:buClr>
                <a:schemeClr val="dk1"/>
              </a:buClr>
              <a:buSzPts val="2200"/>
              <a:buFont typeface="Arial"/>
              <a:buNone/>
            </a:pPr>
            <a:r>
              <a:rPr lang="en-US" sz="2400" dirty="0">
                <a:solidFill>
                  <a:schemeClr val="tx2">
                    <a:lumMod val="60000"/>
                    <a:lumOff val="40000"/>
                  </a:schemeClr>
                </a:solidFill>
                <a:latin typeface="Bahnschrift SemiBold" panose="020B0502040204020203" pitchFamily="34" charset="0"/>
                <a:cs typeface="Courier New" panose="02070309020205020404" pitchFamily="49" charset="0"/>
              </a:rPr>
              <a:t>Several models are used for predicting with different performances. The best computed accuracy model is considered.</a:t>
            </a:r>
            <a:endParaRPr lang="en-US" sz="2400" b="0" i="0" dirty="0">
              <a:solidFill>
                <a:schemeClr val="tx2">
                  <a:lumMod val="60000"/>
                  <a:lumOff val="40000"/>
                </a:schemeClr>
              </a:solidFill>
              <a:effectLst/>
              <a:latin typeface="Bahnschrift SemiBold" panose="020B0502040204020203" pitchFamily="34" charset="0"/>
              <a:cs typeface="Courier New" panose="02070309020205020404" pitchFamily="49" charset="0"/>
            </a:endParaRPr>
          </a:p>
          <a:p>
            <a:pPr marL="0" marR="0" lvl="0" indent="0" algn="just" rtl="0">
              <a:lnSpc>
                <a:spcPct val="100000"/>
              </a:lnSpc>
              <a:spcBef>
                <a:spcPts val="0"/>
              </a:spcBef>
              <a:spcAft>
                <a:spcPts val="0"/>
              </a:spcAft>
              <a:buClr>
                <a:schemeClr val="dk1"/>
              </a:buClr>
              <a:buSzPts val="2200"/>
              <a:buFont typeface="Arial"/>
              <a:buNone/>
            </a:pPr>
            <a:endParaRPr lang="en-US" sz="2400" b="0" i="0" u="none" strike="noStrike" cap="none" dirty="0">
              <a:solidFill>
                <a:schemeClr val="tx2">
                  <a:lumMod val="60000"/>
                  <a:lumOff val="40000"/>
                </a:schemeClr>
              </a:solidFill>
              <a:latin typeface="Bahnschrift SemiBold" panose="020B0502040204020203" pitchFamily="34" charset="0"/>
              <a:ea typeface="Calibri"/>
              <a:cs typeface="Courier New" panose="02070309020205020404" pitchFamily="49" charset="0"/>
              <a:sym typeface="Calibri"/>
            </a:endParaRPr>
          </a:p>
          <a:p>
            <a:pPr marL="0" marR="0" lvl="0" indent="0" algn="just" rtl="0">
              <a:lnSpc>
                <a:spcPct val="100000"/>
              </a:lnSpc>
              <a:spcBef>
                <a:spcPts val="0"/>
              </a:spcBef>
              <a:spcAft>
                <a:spcPts val="0"/>
              </a:spcAft>
              <a:buClr>
                <a:schemeClr val="dk1"/>
              </a:buClr>
              <a:buSzPts val="2200"/>
              <a:buFont typeface="Arial"/>
              <a:buNone/>
            </a:pPr>
            <a:endParaRPr lang="en-IN" sz="2400" b="0" i="0" u="none" strike="noStrike" cap="none" dirty="0">
              <a:solidFill>
                <a:schemeClr val="tx2">
                  <a:lumMod val="60000"/>
                  <a:lumOff val="40000"/>
                </a:schemeClr>
              </a:solidFill>
              <a:latin typeface="Bahnschrift SemiBold" panose="020B0502040204020203" pitchFamily="34" charset="0"/>
              <a:ea typeface="Calibri"/>
              <a:cs typeface="Courier New" panose="02070309020205020404" pitchFamily="49" charset="0"/>
              <a:sym typeface="Calibri"/>
            </a:endParaRPr>
          </a:p>
        </p:txBody>
      </p:sp>
      <p:sp>
        <p:nvSpPr>
          <p:cNvPr id="191" name="Google Shape;191;p43"/>
          <p:cNvSpPr txBox="1"/>
          <p:nvPr/>
        </p:nvSpPr>
        <p:spPr>
          <a:xfrm>
            <a:off x="4191000" y="1143002"/>
            <a:ext cx="6477000" cy="461665"/>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Problem Statement</a:t>
            </a:r>
            <a:endParaRPr sz="1400" b="0" i="0" u="none" strike="noStrike" cap="none" dirty="0">
              <a:solidFill>
                <a:schemeClr val="accen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 name="Google Shape;190;p43"/>
          <p:cNvSpPr txBox="1"/>
          <p:nvPr/>
        </p:nvSpPr>
        <p:spPr>
          <a:xfrm>
            <a:off x="726109" y="1934591"/>
            <a:ext cx="10859249" cy="4696025"/>
          </a:xfrm>
          <a:prstGeom prst="rect">
            <a:avLst/>
          </a:prstGeom>
          <a:noFill/>
          <a:ln>
            <a:noFill/>
          </a:ln>
        </p:spPr>
        <p:txBody>
          <a:bodyPr spcFirstLastPara="1" wrap="square" lIns="91425" tIns="45700" rIns="91425" bIns="45700" anchor="t" anchorCtr="0">
            <a:noAutofit/>
          </a:bodyPr>
          <a:lstStyle/>
          <a:p>
            <a:pPr marR="0" lvl="0" algn="just" rtl="0">
              <a:lnSpc>
                <a:spcPct val="100000"/>
              </a:lnSpc>
              <a:spcBef>
                <a:spcPts val="0"/>
              </a:spcBef>
              <a:spcAft>
                <a:spcPts val="0"/>
              </a:spcAft>
              <a:buClr>
                <a:schemeClr val="dk1"/>
              </a:buClr>
              <a:buSzPts val="2200"/>
            </a:pPr>
            <a:r>
              <a:rPr lang="en-US" sz="1600" b="0" i="0" u="none" strike="noStrike" cap="none" dirty="0">
                <a:solidFill>
                  <a:schemeClr val="tx2">
                    <a:lumMod val="60000"/>
                    <a:lumOff val="40000"/>
                  </a:schemeClr>
                </a:solidFill>
                <a:latin typeface="Bahnschrift SemiBold" panose="020B0502040204020203" pitchFamily="34" charset="0"/>
                <a:ea typeface="Calibri"/>
                <a:cs typeface="Courier New" panose="02070309020205020404" pitchFamily="49" charset="0"/>
                <a:sym typeface="Calibri"/>
              </a:rPr>
              <a:t>1 . The next word prediction for a particular user’s texting or typing can be really time saving. It would save a lot of time by understanding the user’s patterns of texting. This could be also used by our virtual assistant to complete certain sentences.</a:t>
            </a:r>
          </a:p>
          <a:p>
            <a:pPr marR="0" lvl="0" algn="just" rtl="0">
              <a:lnSpc>
                <a:spcPct val="100000"/>
              </a:lnSpc>
              <a:spcBef>
                <a:spcPts val="0"/>
              </a:spcBef>
              <a:spcAft>
                <a:spcPts val="0"/>
              </a:spcAft>
              <a:buClr>
                <a:schemeClr val="dk1"/>
              </a:buClr>
              <a:buSzPts val="2200"/>
            </a:pPr>
            <a:endParaRPr lang="en-US" sz="1600" dirty="0">
              <a:solidFill>
                <a:schemeClr val="tx2">
                  <a:lumMod val="60000"/>
                  <a:lumOff val="40000"/>
                </a:schemeClr>
              </a:solidFill>
              <a:latin typeface="Bahnschrift SemiBold" panose="020B0502040204020203" pitchFamily="34" charset="0"/>
              <a:ea typeface="Calibri"/>
              <a:cs typeface="Courier New" panose="02070309020205020404" pitchFamily="49" charset="0"/>
              <a:sym typeface="Calibri"/>
            </a:endParaRPr>
          </a:p>
          <a:p>
            <a:pPr marR="0" lvl="0" algn="just" rtl="0">
              <a:lnSpc>
                <a:spcPct val="100000"/>
              </a:lnSpc>
              <a:spcBef>
                <a:spcPts val="0"/>
              </a:spcBef>
              <a:spcAft>
                <a:spcPts val="0"/>
              </a:spcAft>
              <a:buClr>
                <a:schemeClr val="dk1"/>
              </a:buClr>
              <a:buSzPts val="2200"/>
            </a:pPr>
            <a:r>
              <a:rPr lang="en-US" sz="1600" b="0" i="0" u="none" strike="noStrike" cap="none" dirty="0">
                <a:solidFill>
                  <a:schemeClr val="tx2">
                    <a:lumMod val="60000"/>
                    <a:lumOff val="40000"/>
                  </a:schemeClr>
                </a:solidFill>
                <a:latin typeface="Bahnschrift SemiBold" panose="020B0502040204020203" pitchFamily="34" charset="0"/>
                <a:ea typeface="Calibri"/>
                <a:cs typeface="Courier New" panose="02070309020205020404" pitchFamily="49" charset="0"/>
                <a:sym typeface="Calibri"/>
              </a:rPr>
              <a:t>2 . Word prediction programs prompt the user with a list of likely word choices based on words previously typed. Some word prediction software automatically collects new words as they are used and considers a person's common vocabulary when predicting words in the future.</a:t>
            </a:r>
          </a:p>
          <a:p>
            <a:pPr marR="0" lvl="0" algn="just" rtl="0">
              <a:lnSpc>
                <a:spcPct val="100000"/>
              </a:lnSpc>
              <a:spcBef>
                <a:spcPts val="0"/>
              </a:spcBef>
              <a:spcAft>
                <a:spcPts val="0"/>
              </a:spcAft>
              <a:buClr>
                <a:schemeClr val="dk1"/>
              </a:buClr>
              <a:buSzPts val="2200"/>
            </a:pPr>
            <a:endParaRPr lang="en-US" sz="1600" dirty="0">
              <a:solidFill>
                <a:schemeClr val="tx2">
                  <a:lumMod val="60000"/>
                  <a:lumOff val="40000"/>
                </a:schemeClr>
              </a:solidFill>
              <a:latin typeface="Bahnschrift SemiBold" panose="020B0502040204020203" pitchFamily="34" charset="0"/>
              <a:ea typeface="Calibri"/>
              <a:cs typeface="Courier New" panose="02070309020205020404" pitchFamily="49" charset="0"/>
              <a:sym typeface="Calibri"/>
            </a:endParaRPr>
          </a:p>
          <a:p>
            <a:pPr marR="0" lvl="0" algn="just" rtl="0">
              <a:lnSpc>
                <a:spcPct val="100000"/>
              </a:lnSpc>
              <a:spcBef>
                <a:spcPts val="0"/>
              </a:spcBef>
              <a:spcAft>
                <a:spcPts val="0"/>
              </a:spcAft>
              <a:buClr>
                <a:schemeClr val="dk1"/>
              </a:buClr>
              <a:buSzPts val="2200"/>
            </a:pPr>
            <a:r>
              <a:rPr lang="en-US" sz="1600" b="0" i="0" u="none" strike="noStrike" cap="none" dirty="0">
                <a:solidFill>
                  <a:schemeClr val="tx2">
                    <a:lumMod val="60000"/>
                    <a:lumOff val="40000"/>
                  </a:schemeClr>
                </a:solidFill>
                <a:latin typeface="Bahnschrift SemiBold" panose="020B0502040204020203" pitchFamily="34" charset="0"/>
                <a:ea typeface="Calibri"/>
                <a:cs typeface="Courier New" panose="02070309020205020404" pitchFamily="49" charset="0"/>
                <a:sym typeface="Calibri"/>
              </a:rPr>
              <a:t>3 . It has become popular in on-screen keyboards on mobile devices and tablets. Word prediction software assists with reducing the number of required keystrokes, by predicting the word you are typing and the next word based on word frequency and context.</a:t>
            </a:r>
          </a:p>
          <a:p>
            <a:pPr marR="0" lvl="0" algn="just" rtl="0">
              <a:lnSpc>
                <a:spcPct val="100000"/>
              </a:lnSpc>
              <a:spcBef>
                <a:spcPts val="0"/>
              </a:spcBef>
              <a:spcAft>
                <a:spcPts val="0"/>
              </a:spcAft>
              <a:buClr>
                <a:schemeClr val="dk1"/>
              </a:buClr>
              <a:buSzPts val="2200"/>
            </a:pPr>
            <a:endParaRPr lang="en-US" sz="1600" dirty="0">
              <a:solidFill>
                <a:schemeClr val="tx2">
                  <a:lumMod val="60000"/>
                  <a:lumOff val="40000"/>
                </a:schemeClr>
              </a:solidFill>
              <a:latin typeface="Bahnschrift SemiBold" panose="020B0502040204020203" pitchFamily="34" charset="0"/>
              <a:ea typeface="Calibri"/>
              <a:cs typeface="Courier New" panose="02070309020205020404" pitchFamily="49" charset="0"/>
              <a:sym typeface="Calibri"/>
            </a:endParaRPr>
          </a:p>
          <a:p>
            <a:pPr marR="0" lvl="0" algn="just" rtl="0">
              <a:lnSpc>
                <a:spcPct val="100000"/>
              </a:lnSpc>
              <a:spcBef>
                <a:spcPts val="0"/>
              </a:spcBef>
              <a:spcAft>
                <a:spcPts val="0"/>
              </a:spcAft>
              <a:buClr>
                <a:schemeClr val="dk1"/>
              </a:buClr>
              <a:buSzPts val="2200"/>
            </a:pPr>
            <a:r>
              <a:rPr lang="en-US" sz="1600" b="0" i="0" u="none" strike="noStrike" cap="none" dirty="0">
                <a:solidFill>
                  <a:schemeClr val="tx2">
                    <a:lumMod val="60000"/>
                    <a:lumOff val="40000"/>
                  </a:schemeClr>
                </a:solidFill>
                <a:latin typeface="Bahnschrift SemiBold" panose="020B0502040204020203" pitchFamily="34" charset="0"/>
                <a:ea typeface="Calibri"/>
                <a:cs typeface="Courier New" panose="02070309020205020404" pitchFamily="49" charset="0"/>
                <a:sym typeface="Calibri"/>
              </a:rPr>
              <a:t>4 . There are also advanced word prediction tools available. They include:</a:t>
            </a:r>
          </a:p>
          <a:p>
            <a:pPr marR="0" lvl="0" algn="just" rtl="0">
              <a:lnSpc>
                <a:spcPct val="100000"/>
              </a:lnSpc>
              <a:spcBef>
                <a:spcPts val="0"/>
              </a:spcBef>
              <a:spcAft>
                <a:spcPts val="0"/>
              </a:spcAft>
              <a:buClr>
                <a:schemeClr val="dk1"/>
              </a:buClr>
              <a:buSzPts val="2200"/>
            </a:pPr>
            <a:r>
              <a:rPr lang="en-US" sz="1600" b="0" i="0" u="none" strike="noStrike" cap="none" dirty="0" err="1">
                <a:solidFill>
                  <a:schemeClr val="tx2">
                    <a:lumMod val="60000"/>
                    <a:lumOff val="40000"/>
                  </a:schemeClr>
                </a:solidFill>
                <a:latin typeface="Bahnschrift SemiBold" panose="020B0502040204020203" pitchFamily="34" charset="0"/>
                <a:ea typeface="Calibri"/>
                <a:cs typeface="Courier New" panose="02070309020205020404" pitchFamily="49" charset="0"/>
                <a:sym typeface="Calibri"/>
              </a:rPr>
              <a:t>i</a:t>
            </a:r>
            <a:r>
              <a:rPr lang="en-US" sz="1600" b="0" i="0" u="none" strike="noStrike" cap="none" dirty="0">
                <a:solidFill>
                  <a:schemeClr val="tx2">
                    <a:lumMod val="60000"/>
                    <a:lumOff val="40000"/>
                  </a:schemeClr>
                </a:solidFill>
                <a:latin typeface="Bahnschrift SemiBold" panose="020B0502040204020203" pitchFamily="34" charset="0"/>
                <a:ea typeface="Calibri"/>
                <a:cs typeface="Courier New" panose="02070309020205020404" pitchFamily="49" charset="0"/>
                <a:sym typeface="Calibri"/>
              </a:rPr>
              <a:t>. Tools that read word choices aloud with text-to-speech. This is important for </a:t>
            </a:r>
            <a:r>
              <a:rPr lang="en-US" sz="1600" dirty="0">
                <a:solidFill>
                  <a:schemeClr val="tx2">
                    <a:lumMod val="60000"/>
                    <a:lumOff val="40000"/>
                  </a:schemeClr>
                </a:solidFill>
                <a:latin typeface="Bahnschrift SemiBold" panose="020B0502040204020203" pitchFamily="34" charset="0"/>
                <a:ea typeface="Calibri"/>
                <a:cs typeface="Courier New" panose="02070309020205020404" pitchFamily="49" charset="0"/>
                <a:sym typeface="Calibri"/>
              </a:rPr>
              <a:t>those </a:t>
            </a:r>
            <a:r>
              <a:rPr lang="en-US" sz="1600" b="0" i="0" u="none" strike="noStrike" cap="none" dirty="0">
                <a:solidFill>
                  <a:schemeClr val="tx2">
                    <a:lumMod val="60000"/>
                    <a:lumOff val="40000"/>
                  </a:schemeClr>
                </a:solidFill>
                <a:latin typeface="Bahnschrift SemiBold" panose="020B0502040204020203" pitchFamily="34" charset="0"/>
                <a:ea typeface="Calibri"/>
                <a:cs typeface="Courier New" panose="02070309020205020404" pitchFamily="49" charset="0"/>
                <a:sym typeface="Calibri"/>
              </a:rPr>
              <a:t>with reading issues who can’t read what the suggestions are.</a:t>
            </a:r>
          </a:p>
          <a:p>
            <a:pPr marR="0" lvl="0" algn="just" rtl="0">
              <a:lnSpc>
                <a:spcPct val="100000"/>
              </a:lnSpc>
              <a:spcBef>
                <a:spcPts val="0"/>
              </a:spcBef>
              <a:spcAft>
                <a:spcPts val="0"/>
              </a:spcAft>
              <a:buClr>
                <a:schemeClr val="dk1"/>
              </a:buClr>
              <a:buSzPts val="2200"/>
            </a:pPr>
            <a:r>
              <a:rPr lang="en-US" sz="1600" b="0" i="0" u="none" strike="noStrike" cap="none" dirty="0">
                <a:solidFill>
                  <a:schemeClr val="tx2">
                    <a:lumMod val="60000"/>
                    <a:lumOff val="40000"/>
                  </a:schemeClr>
                </a:solidFill>
                <a:latin typeface="Bahnschrift SemiBold" panose="020B0502040204020203" pitchFamily="34" charset="0"/>
                <a:ea typeface="Calibri"/>
                <a:cs typeface="Courier New" panose="02070309020205020404" pitchFamily="49" charset="0"/>
                <a:sym typeface="Calibri"/>
              </a:rPr>
              <a:t>ii. Word prediction tools that make suggestions tailored to specific topics. For instance, the words used in a history paper will differ a lot from those in a science report. </a:t>
            </a:r>
          </a:p>
          <a:p>
            <a:pPr marR="0" lvl="0" algn="just" rtl="0">
              <a:lnSpc>
                <a:spcPct val="100000"/>
              </a:lnSpc>
              <a:spcBef>
                <a:spcPts val="0"/>
              </a:spcBef>
              <a:spcAft>
                <a:spcPts val="0"/>
              </a:spcAft>
              <a:buClr>
                <a:schemeClr val="dk1"/>
              </a:buClr>
              <a:buSzPts val="2200"/>
            </a:pPr>
            <a:r>
              <a:rPr lang="en-US" sz="1600" b="0" i="0" u="none" strike="noStrike" cap="none" dirty="0">
                <a:solidFill>
                  <a:schemeClr val="tx2">
                    <a:lumMod val="60000"/>
                    <a:lumOff val="40000"/>
                  </a:schemeClr>
                </a:solidFill>
                <a:latin typeface="Bahnschrift SemiBold" panose="020B0502040204020203" pitchFamily="34" charset="0"/>
                <a:ea typeface="Calibri"/>
                <a:cs typeface="Courier New" panose="02070309020205020404" pitchFamily="49" charset="0"/>
                <a:sym typeface="Calibri"/>
              </a:rPr>
              <a:t>iii. Tools that display word suggestions in example sentences. This can help kids decide between words that are confusing, like to, too and two.</a:t>
            </a:r>
          </a:p>
        </p:txBody>
      </p:sp>
      <p:sp>
        <p:nvSpPr>
          <p:cNvPr id="191" name="Google Shape;191;p43"/>
          <p:cNvSpPr txBox="1"/>
          <p:nvPr/>
        </p:nvSpPr>
        <p:spPr>
          <a:xfrm>
            <a:off x="4191000" y="1143002"/>
            <a:ext cx="6477000" cy="461665"/>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Application  and Uses</a:t>
            </a:r>
            <a:endParaRPr sz="1400" b="0" i="0" u="none" strike="noStrike" cap="none" dirty="0">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1723141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 name="Google Shape;190;p43"/>
          <p:cNvSpPr txBox="1"/>
          <p:nvPr/>
        </p:nvSpPr>
        <p:spPr>
          <a:xfrm>
            <a:off x="331197" y="2206794"/>
            <a:ext cx="5581001" cy="41910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200"/>
              <a:buFont typeface="Arial"/>
              <a:buNone/>
            </a:pPr>
            <a:r>
              <a:rPr lang="en-US" sz="1400" b="0" i="0" u="none" strike="noStrike" cap="none" dirty="0">
                <a:solidFill>
                  <a:schemeClr val="accent1"/>
                </a:solidFill>
                <a:latin typeface="Bahnschrift SemiBold" panose="020B0502040204020203" pitchFamily="34" charset="0"/>
                <a:ea typeface="Calibri"/>
                <a:cs typeface="Calibri"/>
                <a:sym typeface="Calibri"/>
              </a:rPr>
              <a:t>LSTMs deal with both Long Term Memory (LTM) and Short Term Memory (STM) and for making the calculations simple and effective it uses the concept of gates</a:t>
            </a:r>
          </a:p>
        </p:txBody>
      </p:sp>
      <p:sp>
        <p:nvSpPr>
          <p:cNvPr id="191" name="Google Shape;191;p43"/>
          <p:cNvSpPr txBox="1"/>
          <p:nvPr/>
        </p:nvSpPr>
        <p:spPr>
          <a:xfrm>
            <a:off x="4191000" y="1143002"/>
            <a:ext cx="6477000" cy="461665"/>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High level Architecture</a:t>
            </a:r>
            <a:endParaRPr sz="1400" b="0" i="0" u="none" strike="noStrike" cap="none" dirty="0">
              <a:solidFill>
                <a:schemeClr val="accent1"/>
              </a:solidFill>
              <a:latin typeface="Calibri"/>
              <a:ea typeface="Calibri"/>
              <a:cs typeface="Calibri"/>
              <a:sym typeface="Calibri"/>
            </a:endParaRPr>
          </a:p>
        </p:txBody>
      </p:sp>
      <p:sp>
        <p:nvSpPr>
          <p:cNvPr id="4" name="TextBox 3">
            <a:extLst>
              <a:ext uri="{FF2B5EF4-FFF2-40B4-BE49-F238E27FC236}">
                <a16:creationId xmlns:a16="http://schemas.microsoft.com/office/drawing/2014/main" id="{D7BB4061-E6BA-3845-78AC-AF90E114642B}"/>
              </a:ext>
            </a:extLst>
          </p:cNvPr>
          <p:cNvSpPr txBox="1"/>
          <p:nvPr/>
        </p:nvSpPr>
        <p:spPr>
          <a:xfrm>
            <a:off x="6418555" y="2206794"/>
            <a:ext cx="5166804" cy="954107"/>
          </a:xfrm>
          <a:prstGeom prst="rect">
            <a:avLst/>
          </a:prstGeom>
          <a:noFill/>
        </p:spPr>
        <p:txBody>
          <a:bodyPr wrap="square" rtlCol="0">
            <a:spAutoFit/>
          </a:bodyPr>
          <a:lstStyle/>
          <a:p>
            <a:r>
              <a:rPr lang="en-US" dirty="0">
                <a:solidFill>
                  <a:schemeClr val="accent1"/>
                </a:solidFill>
                <a:latin typeface="Bahnschrift SemiBold" panose="020B0502040204020203" pitchFamily="34" charset="0"/>
              </a:rPr>
              <a:t>Markov Chain is a mathematical model of stochastic process that predicts the condition of the next state based on the condition of the previous one. Using this principle, the Markov Chain can predict the next word based on the last word typed.</a:t>
            </a:r>
            <a:endParaRPr lang="en-IN" dirty="0">
              <a:solidFill>
                <a:schemeClr val="accent1"/>
              </a:solidFill>
              <a:latin typeface="Bahnschrift SemiBold" panose="020B0502040204020203" pitchFamily="34" charset="0"/>
            </a:endParaRPr>
          </a:p>
        </p:txBody>
      </p:sp>
      <p:pic>
        <p:nvPicPr>
          <p:cNvPr id="10" name="Picture 9">
            <a:extLst>
              <a:ext uri="{FF2B5EF4-FFF2-40B4-BE49-F238E27FC236}">
                <a16:creationId xmlns:a16="http://schemas.microsoft.com/office/drawing/2014/main" id="{7D879D64-87C6-E5B2-ED1C-05E00F6B1566}"/>
              </a:ext>
            </a:extLst>
          </p:cNvPr>
          <p:cNvPicPr>
            <a:picLocks noChangeAspect="1"/>
          </p:cNvPicPr>
          <p:nvPr/>
        </p:nvPicPr>
        <p:blipFill>
          <a:blip r:embed="rId3"/>
          <a:stretch>
            <a:fillRect/>
          </a:stretch>
        </p:blipFill>
        <p:spPr>
          <a:xfrm>
            <a:off x="127010" y="2969351"/>
            <a:ext cx="3645999" cy="3040833"/>
          </a:xfrm>
          <a:prstGeom prst="rect">
            <a:avLst/>
          </a:prstGeom>
        </p:spPr>
      </p:pic>
      <p:pic>
        <p:nvPicPr>
          <p:cNvPr id="12" name="Picture 11">
            <a:extLst>
              <a:ext uri="{FF2B5EF4-FFF2-40B4-BE49-F238E27FC236}">
                <a16:creationId xmlns:a16="http://schemas.microsoft.com/office/drawing/2014/main" id="{3B99A7DA-DB93-3BA3-C81F-2278AF9F6A39}"/>
              </a:ext>
            </a:extLst>
          </p:cNvPr>
          <p:cNvPicPr>
            <a:picLocks noChangeAspect="1"/>
          </p:cNvPicPr>
          <p:nvPr/>
        </p:nvPicPr>
        <p:blipFill>
          <a:blip r:embed="rId4"/>
          <a:stretch>
            <a:fillRect/>
          </a:stretch>
        </p:blipFill>
        <p:spPr>
          <a:xfrm>
            <a:off x="6418555" y="3376345"/>
            <a:ext cx="5330685" cy="3040832"/>
          </a:xfrm>
          <a:prstGeom prst="rect">
            <a:avLst/>
          </a:prstGeom>
        </p:spPr>
      </p:pic>
      <p:pic>
        <p:nvPicPr>
          <p:cNvPr id="3" name="Picture 2">
            <a:extLst>
              <a:ext uri="{FF2B5EF4-FFF2-40B4-BE49-F238E27FC236}">
                <a16:creationId xmlns:a16="http://schemas.microsoft.com/office/drawing/2014/main" id="{BF8DBE83-D43B-AE8A-39DF-B21EF1C76ED6}"/>
              </a:ext>
            </a:extLst>
          </p:cNvPr>
          <p:cNvPicPr>
            <a:picLocks noChangeAspect="1"/>
          </p:cNvPicPr>
          <p:nvPr/>
        </p:nvPicPr>
        <p:blipFill>
          <a:blip r:embed="rId5"/>
          <a:stretch>
            <a:fillRect/>
          </a:stretch>
        </p:blipFill>
        <p:spPr>
          <a:xfrm>
            <a:off x="3823639" y="2714241"/>
            <a:ext cx="2088559" cy="3551051"/>
          </a:xfrm>
          <a:prstGeom prst="rect">
            <a:avLst/>
          </a:prstGeom>
        </p:spPr>
      </p:pic>
    </p:spTree>
    <p:extLst>
      <p:ext uri="{BB962C8B-B14F-4D97-AF65-F5344CB8AC3E}">
        <p14:creationId xmlns:p14="http://schemas.microsoft.com/office/powerpoint/2010/main" val="363689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 name="Google Shape;190;p43"/>
          <p:cNvSpPr txBox="1"/>
          <p:nvPr/>
        </p:nvSpPr>
        <p:spPr>
          <a:xfrm>
            <a:off x="450778" y="2200922"/>
            <a:ext cx="5159909" cy="41910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200"/>
              <a:buFont typeface="Arial"/>
              <a:buNone/>
            </a:pPr>
            <a:r>
              <a:rPr lang="en-US" sz="1400" b="0" i="0" u="none" strike="noStrike" cap="none" dirty="0">
                <a:solidFill>
                  <a:schemeClr val="accent1"/>
                </a:solidFill>
                <a:latin typeface="Bahnschrift SemiBold" panose="020B0502040204020203" pitchFamily="34" charset="0"/>
                <a:ea typeface="Calibri"/>
                <a:cs typeface="Calibri"/>
                <a:sym typeface="Calibri"/>
              </a:rPr>
              <a:t>Illustration of BERT model for predicting the masked word ‘BROWN’              </a:t>
            </a:r>
          </a:p>
          <a:p>
            <a:pPr marL="0" marR="0" lvl="0" indent="0" algn="just" rtl="0">
              <a:lnSpc>
                <a:spcPct val="100000"/>
              </a:lnSpc>
              <a:spcBef>
                <a:spcPts val="0"/>
              </a:spcBef>
              <a:spcAft>
                <a:spcPts val="0"/>
              </a:spcAft>
              <a:buClr>
                <a:schemeClr val="dk1"/>
              </a:buClr>
              <a:buSzPts val="2200"/>
              <a:buFont typeface="Arial"/>
              <a:buNone/>
            </a:pPr>
            <a:endParaRPr sz="1400" b="0" i="0" u="none" strike="noStrike" cap="none" dirty="0">
              <a:solidFill>
                <a:schemeClr val="accent1"/>
              </a:solidFill>
              <a:latin typeface="Bahnschrift SemiBold" panose="020B0502040204020203" pitchFamily="34" charset="0"/>
              <a:ea typeface="Calibri"/>
              <a:cs typeface="Calibri"/>
              <a:sym typeface="Calibri"/>
            </a:endParaRPr>
          </a:p>
        </p:txBody>
      </p:sp>
      <p:sp>
        <p:nvSpPr>
          <p:cNvPr id="191" name="Google Shape;191;p43"/>
          <p:cNvSpPr txBox="1"/>
          <p:nvPr/>
        </p:nvSpPr>
        <p:spPr>
          <a:xfrm>
            <a:off x="4191000" y="1143002"/>
            <a:ext cx="6477000" cy="461665"/>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High level Architecture</a:t>
            </a:r>
            <a:endParaRPr sz="1400" b="0" i="0" u="none" strike="noStrike" cap="none" dirty="0">
              <a:solidFill>
                <a:schemeClr val="accent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C457E044-1CC1-39F2-66B1-ABF6A7E06587}"/>
              </a:ext>
            </a:extLst>
          </p:cNvPr>
          <p:cNvPicPr>
            <a:picLocks noChangeAspect="1"/>
          </p:cNvPicPr>
          <p:nvPr/>
        </p:nvPicPr>
        <p:blipFill>
          <a:blip r:embed="rId3"/>
          <a:stretch>
            <a:fillRect/>
          </a:stretch>
        </p:blipFill>
        <p:spPr>
          <a:xfrm>
            <a:off x="1026046" y="2881034"/>
            <a:ext cx="3727269" cy="3132815"/>
          </a:xfrm>
          <a:prstGeom prst="rect">
            <a:avLst/>
          </a:prstGeom>
        </p:spPr>
      </p:pic>
      <p:sp>
        <p:nvSpPr>
          <p:cNvPr id="4" name="TextBox 3">
            <a:extLst>
              <a:ext uri="{FF2B5EF4-FFF2-40B4-BE49-F238E27FC236}">
                <a16:creationId xmlns:a16="http://schemas.microsoft.com/office/drawing/2014/main" id="{D7BB4061-E6BA-3845-78AC-AF90E114642B}"/>
              </a:ext>
            </a:extLst>
          </p:cNvPr>
          <p:cNvSpPr txBox="1"/>
          <p:nvPr/>
        </p:nvSpPr>
        <p:spPr>
          <a:xfrm>
            <a:off x="6096001" y="2206794"/>
            <a:ext cx="5116496" cy="523220"/>
          </a:xfrm>
          <a:prstGeom prst="rect">
            <a:avLst/>
          </a:prstGeom>
          <a:noFill/>
        </p:spPr>
        <p:txBody>
          <a:bodyPr wrap="square" rtlCol="0">
            <a:spAutoFit/>
          </a:bodyPr>
          <a:lstStyle/>
          <a:p>
            <a:r>
              <a:rPr lang="en-US" dirty="0">
                <a:solidFill>
                  <a:schemeClr val="accent1"/>
                </a:solidFill>
                <a:latin typeface="Bahnschrift SemiBold" panose="020B0502040204020203" pitchFamily="34" charset="0"/>
              </a:rPr>
              <a:t>Modelling Radiological Language with Bidirectional Long Short-Term Memory Networks(Bi-LSTM), </a:t>
            </a:r>
            <a:r>
              <a:rPr lang="en-US" dirty="0" err="1">
                <a:solidFill>
                  <a:schemeClr val="accent1"/>
                </a:solidFill>
                <a:latin typeface="Bahnschrift SemiBold" panose="020B0502040204020203" pitchFamily="34" charset="0"/>
              </a:rPr>
              <a:t>Cornegruta</a:t>
            </a:r>
            <a:r>
              <a:rPr lang="en-US" dirty="0">
                <a:solidFill>
                  <a:schemeClr val="accent1"/>
                </a:solidFill>
                <a:latin typeface="Bahnschrift SemiBold" panose="020B0502040204020203" pitchFamily="34" charset="0"/>
              </a:rPr>
              <a:t> et al</a:t>
            </a:r>
            <a:endParaRPr lang="en-IN" dirty="0">
              <a:solidFill>
                <a:schemeClr val="accent1"/>
              </a:solidFill>
              <a:latin typeface="Bahnschrift SemiBold" panose="020B0502040204020203" pitchFamily="34" charset="0"/>
            </a:endParaRPr>
          </a:p>
        </p:txBody>
      </p:sp>
      <p:pic>
        <p:nvPicPr>
          <p:cNvPr id="6" name="Picture 5">
            <a:extLst>
              <a:ext uri="{FF2B5EF4-FFF2-40B4-BE49-F238E27FC236}">
                <a16:creationId xmlns:a16="http://schemas.microsoft.com/office/drawing/2014/main" id="{1CAC45E6-139C-A514-68BF-EE294F5AE747}"/>
              </a:ext>
            </a:extLst>
          </p:cNvPr>
          <p:cNvPicPr>
            <a:picLocks noChangeAspect="1"/>
          </p:cNvPicPr>
          <p:nvPr/>
        </p:nvPicPr>
        <p:blipFill>
          <a:blip r:embed="rId4"/>
          <a:stretch>
            <a:fillRect/>
          </a:stretch>
        </p:blipFill>
        <p:spPr>
          <a:xfrm>
            <a:off x="6096000" y="2866952"/>
            <a:ext cx="5320683" cy="3160980"/>
          </a:xfrm>
          <a:prstGeom prst="rect">
            <a:avLst/>
          </a:prstGeom>
        </p:spPr>
      </p:pic>
    </p:spTree>
    <p:extLst>
      <p:ext uri="{BB962C8B-B14F-4D97-AF65-F5344CB8AC3E}">
        <p14:creationId xmlns:p14="http://schemas.microsoft.com/office/powerpoint/2010/main" val="3925375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4"/>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 name="Google Shape;198;p44"/>
          <p:cNvSpPr txBox="1"/>
          <p:nvPr/>
        </p:nvSpPr>
        <p:spPr>
          <a:xfrm>
            <a:off x="1141075" y="1903925"/>
            <a:ext cx="10218300" cy="4619400"/>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100000"/>
              </a:lnSpc>
              <a:spcBef>
                <a:spcPts val="0"/>
              </a:spcBef>
              <a:spcAft>
                <a:spcPts val="0"/>
              </a:spcAft>
              <a:buClr>
                <a:schemeClr val="accent1"/>
              </a:buClr>
              <a:buSzPts val="2000"/>
              <a:buFont typeface="Calibri"/>
              <a:buChar char="●"/>
            </a:pPr>
            <a:endParaRPr sz="2400" dirty="0">
              <a:solidFill>
                <a:schemeClr val="accent1"/>
              </a:solidFill>
              <a:latin typeface="Calibri"/>
              <a:ea typeface="Calibri"/>
              <a:cs typeface="Calibri"/>
              <a:sym typeface="Calibri"/>
            </a:endParaRPr>
          </a:p>
        </p:txBody>
      </p:sp>
      <p:graphicFrame>
        <p:nvGraphicFramePr>
          <p:cNvPr id="2" name="Table 2">
            <a:extLst>
              <a:ext uri="{FF2B5EF4-FFF2-40B4-BE49-F238E27FC236}">
                <a16:creationId xmlns:a16="http://schemas.microsoft.com/office/drawing/2014/main" id="{294766F7-61ED-EB7D-631C-3DA90925046D}"/>
              </a:ext>
            </a:extLst>
          </p:cNvPr>
          <p:cNvGraphicFramePr>
            <a:graphicFrameLocks noGrp="1"/>
          </p:cNvGraphicFramePr>
          <p:nvPr>
            <p:extLst>
              <p:ext uri="{D42A27DB-BD31-4B8C-83A1-F6EECF244321}">
                <p14:modId xmlns:p14="http://schemas.microsoft.com/office/powerpoint/2010/main" val="1960456819"/>
              </p:ext>
            </p:extLst>
          </p:nvPr>
        </p:nvGraphicFramePr>
        <p:xfrm>
          <a:off x="-1" y="1617668"/>
          <a:ext cx="12192001" cy="5240332"/>
        </p:xfrm>
        <a:graphic>
          <a:graphicData uri="http://schemas.openxmlformats.org/drawingml/2006/table">
            <a:tbl>
              <a:tblPr firstRow="1" bandRow="1">
                <a:tableStyleId>{5C22544A-7EE6-4342-B048-85BDC9FD1C3A}</a:tableStyleId>
              </a:tblPr>
              <a:tblGrid>
                <a:gridCol w="2425577">
                  <a:extLst>
                    <a:ext uri="{9D8B030D-6E8A-4147-A177-3AD203B41FA5}">
                      <a16:colId xmlns:a16="http://schemas.microsoft.com/office/drawing/2014/main" val="1111254410"/>
                    </a:ext>
                  </a:extLst>
                </a:gridCol>
                <a:gridCol w="1684784">
                  <a:extLst>
                    <a:ext uri="{9D8B030D-6E8A-4147-A177-3AD203B41FA5}">
                      <a16:colId xmlns:a16="http://schemas.microsoft.com/office/drawing/2014/main" val="1968346851"/>
                    </a:ext>
                  </a:extLst>
                </a:gridCol>
                <a:gridCol w="2760956">
                  <a:extLst>
                    <a:ext uri="{9D8B030D-6E8A-4147-A177-3AD203B41FA5}">
                      <a16:colId xmlns:a16="http://schemas.microsoft.com/office/drawing/2014/main" val="798510908"/>
                    </a:ext>
                  </a:extLst>
                </a:gridCol>
                <a:gridCol w="2459114">
                  <a:extLst>
                    <a:ext uri="{9D8B030D-6E8A-4147-A177-3AD203B41FA5}">
                      <a16:colId xmlns:a16="http://schemas.microsoft.com/office/drawing/2014/main" val="3570415204"/>
                    </a:ext>
                  </a:extLst>
                </a:gridCol>
                <a:gridCol w="2861570">
                  <a:extLst>
                    <a:ext uri="{9D8B030D-6E8A-4147-A177-3AD203B41FA5}">
                      <a16:colId xmlns:a16="http://schemas.microsoft.com/office/drawing/2014/main" val="1399293989"/>
                    </a:ext>
                  </a:extLst>
                </a:gridCol>
              </a:tblGrid>
              <a:tr h="937681">
                <a:tc>
                  <a:txBody>
                    <a:bodyPr/>
                    <a:lstStyle/>
                    <a:p>
                      <a:r>
                        <a:rPr lang="en-US" dirty="0"/>
                        <a:t>Title of the paper</a:t>
                      </a:r>
                    </a:p>
                  </a:txBody>
                  <a:tcPr/>
                </a:tc>
                <a:tc>
                  <a:txBody>
                    <a:bodyPr/>
                    <a:lstStyle/>
                    <a:p>
                      <a:r>
                        <a:rPr lang="en-US" dirty="0"/>
                        <a:t>Year of Publication</a:t>
                      </a:r>
                    </a:p>
                  </a:txBody>
                  <a:tcPr/>
                </a:tc>
                <a:tc>
                  <a:txBody>
                    <a:bodyPr/>
                    <a:lstStyle/>
                    <a:p>
                      <a:r>
                        <a:rPr lang="en-US" dirty="0"/>
                        <a:t>Journal/Conference Name</a:t>
                      </a:r>
                    </a:p>
                  </a:txBody>
                  <a:tcPr/>
                </a:tc>
                <a:tc>
                  <a:txBody>
                    <a:bodyPr/>
                    <a:lstStyle/>
                    <a:p>
                      <a:r>
                        <a:rPr lang="en-US" dirty="0"/>
                        <a:t>Advantages</a:t>
                      </a:r>
                    </a:p>
                  </a:txBody>
                  <a:tcPr/>
                </a:tc>
                <a:tc>
                  <a:txBody>
                    <a:bodyPr/>
                    <a:lstStyle/>
                    <a:p>
                      <a:r>
                        <a:rPr lang="en-US" dirty="0"/>
                        <a:t>Limitations</a:t>
                      </a:r>
                    </a:p>
                  </a:txBody>
                  <a:tcPr/>
                </a:tc>
                <a:extLst>
                  <a:ext uri="{0D108BD9-81ED-4DB2-BD59-A6C34878D82A}">
                    <a16:rowId xmlns:a16="http://schemas.microsoft.com/office/drawing/2014/main" val="1424224"/>
                  </a:ext>
                </a:extLst>
              </a:tr>
              <a:tr h="16580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chemeClr val="dk1"/>
                          </a:solidFill>
                          <a:effectLst/>
                          <a:latin typeface="+mn-lt"/>
                          <a:ea typeface="+mn-ea"/>
                          <a:cs typeface="+mn-cs"/>
                          <a:sym typeface="Arial"/>
                        </a:rPr>
                        <a:t>Next Word Prediction Using Deep Learning: A Comparative Study</a:t>
                      </a:r>
                    </a:p>
                  </a:txBody>
                  <a:tcPr/>
                </a:tc>
                <a:tc>
                  <a:txBody>
                    <a:bodyPr/>
                    <a:lstStyle/>
                    <a:p>
                      <a:r>
                        <a:rPr lang="en-US" dirty="0"/>
                        <a:t>2022</a:t>
                      </a:r>
                    </a:p>
                  </a:txBody>
                  <a:tcPr/>
                </a:tc>
                <a:tc>
                  <a:txBody>
                    <a:bodyPr/>
                    <a:lstStyle/>
                    <a:p>
                      <a:r>
                        <a:rPr lang="en-US" sz="1400" b="0" i="0" u="none" strike="noStrike" cap="none" dirty="0">
                          <a:solidFill>
                            <a:schemeClr val="dk1"/>
                          </a:solidFill>
                          <a:effectLst/>
                          <a:latin typeface="+mn-lt"/>
                          <a:ea typeface="+mn-ea"/>
                          <a:cs typeface="+mn-cs"/>
                          <a:sym typeface="Arial"/>
                        </a:rPr>
                        <a:t>12</a:t>
                      </a:r>
                      <a:r>
                        <a:rPr lang="en-US" sz="1400" b="0" i="0" u="none" strike="noStrike" cap="none" baseline="30000" dirty="0">
                          <a:solidFill>
                            <a:schemeClr val="dk1"/>
                          </a:solidFill>
                          <a:effectLst/>
                          <a:latin typeface="+mn-lt"/>
                          <a:ea typeface="+mn-ea"/>
                          <a:cs typeface="+mn-cs"/>
                          <a:sym typeface="Arial"/>
                        </a:rPr>
                        <a:t>th</a:t>
                      </a:r>
                      <a:r>
                        <a:rPr lang="en-US" sz="1400" b="0" i="0" u="none" strike="noStrike" cap="none" dirty="0">
                          <a:solidFill>
                            <a:schemeClr val="dk1"/>
                          </a:solidFill>
                          <a:effectLst/>
                          <a:latin typeface="+mn-lt"/>
                          <a:ea typeface="+mn-ea"/>
                          <a:cs typeface="+mn-cs"/>
                          <a:sym typeface="Arial"/>
                        </a:rPr>
                        <a:t> International Conference on Confluence The Next Generation Information Technology Summit (Confluence)</a:t>
                      </a:r>
                      <a:endParaRPr lang="en-US" dirty="0"/>
                    </a:p>
                  </a:txBody>
                  <a:tcPr/>
                </a:tc>
                <a:tc>
                  <a:txBody>
                    <a:bodyPr/>
                    <a:lstStyle/>
                    <a:p>
                      <a:r>
                        <a:rPr lang="en-US" dirty="0"/>
                        <a:t>The models on which this experimentation is performed achieved higher accuracies for both LSTM and </a:t>
                      </a:r>
                      <a:r>
                        <a:rPr lang="en-US" dirty="0" err="1"/>
                        <a:t>BiLSTM</a:t>
                      </a:r>
                      <a:r>
                        <a:rPr lang="en-US" dirty="0"/>
                        <a:t> models than the same models used for English Language.</a:t>
                      </a:r>
                    </a:p>
                  </a:txBody>
                  <a:tcPr/>
                </a:tc>
                <a:tc>
                  <a:txBody>
                    <a:bodyPr/>
                    <a:lstStyle/>
                    <a:p>
                      <a:r>
                        <a:rPr lang="en-US" dirty="0"/>
                        <a:t>The accuracy received using </a:t>
                      </a:r>
                      <a:r>
                        <a:rPr lang="en-US" dirty="0" err="1"/>
                        <a:t>BiLSTM</a:t>
                      </a:r>
                      <a:r>
                        <a:rPr lang="en-US" dirty="0"/>
                        <a:t> and LSTM are: 66.1% and 58.27% respectively.</a:t>
                      </a:r>
                    </a:p>
                  </a:txBody>
                  <a:tcPr/>
                </a:tc>
                <a:extLst>
                  <a:ext uri="{0D108BD9-81ED-4DB2-BD59-A6C34878D82A}">
                    <a16:rowId xmlns:a16="http://schemas.microsoft.com/office/drawing/2014/main" val="847681876"/>
                  </a:ext>
                </a:extLst>
              </a:tr>
              <a:tr h="206382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chemeClr val="dk1"/>
                          </a:solidFill>
                          <a:effectLst/>
                          <a:latin typeface="+mn-lt"/>
                          <a:ea typeface="+mn-ea"/>
                          <a:cs typeface="+mn-cs"/>
                          <a:sym typeface="Arial"/>
                        </a:rPr>
                        <a:t>Next Word Prediction in Hindi Using Deep Learning Techniques</a:t>
                      </a:r>
                    </a:p>
                    <a:p>
                      <a:endParaRPr lang="en-US" dirty="0"/>
                    </a:p>
                  </a:txBody>
                  <a:tcPr/>
                </a:tc>
                <a:tc>
                  <a:txBody>
                    <a:bodyPr/>
                    <a:lstStyle/>
                    <a:p>
                      <a:r>
                        <a:rPr lang="en-US" dirty="0"/>
                        <a:t>2019</a:t>
                      </a:r>
                    </a:p>
                  </a:txBody>
                  <a:tcPr/>
                </a:tc>
                <a:tc>
                  <a:txBody>
                    <a:bodyPr/>
                    <a:lstStyle/>
                    <a:p>
                      <a:r>
                        <a:rPr lang="en-US" dirty="0"/>
                        <a:t>International Conference on Data Science and Engineering </a:t>
                      </a:r>
                    </a:p>
                  </a:txBody>
                  <a:tcPr/>
                </a:tc>
                <a:tc>
                  <a:txBody>
                    <a:bodyPr/>
                    <a:lstStyle/>
                    <a:p>
                      <a:r>
                        <a:rPr lang="en-US" sz="1400" b="0" i="0" u="none" strike="noStrike" cap="none" dirty="0">
                          <a:solidFill>
                            <a:schemeClr val="dk1"/>
                          </a:solidFill>
                          <a:effectLst/>
                          <a:latin typeface="+mn-lt"/>
                          <a:ea typeface="+mn-ea"/>
                          <a:cs typeface="+mn-cs"/>
                          <a:sym typeface="Arial"/>
                        </a:rPr>
                        <a:t>Aids the non-native users in learning the language by suggesting new and correct words to them, thus expanding their vocabulary</a:t>
                      </a:r>
                      <a:endParaRPr lang="en-US" dirty="0"/>
                    </a:p>
                  </a:txBody>
                  <a:tcPr/>
                </a:tc>
                <a:tc>
                  <a:txBody>
                    <a:bodyPr/>
                    <a:lstStyle/>
                    <a:p>
                      <a:r>
                        <a:rPr lang="en-US" sz="1400" b="0" i="0" u="none" strike="noStrike" cap="none" dirty="0">
                          <a:solidFill>
                            <a:schemeClr val="dk1"/>
                          </a:solidFill>
                          <a:effectLst/>
                          <a:latin typeface="+mn-lt"/>
                          <a:ea typeface="+mn-ea"/>
                          <a:cs typeface="+mn-cs"/>
                          <a:sym typeface="Arial"/>
                        </a:rPr>
                        <a:t>The processing of the Hindi language is very difficult as it contains a lot of mantras and symbols. This can result in irrelevant results due to the confusion of spellings. Hence, processing the language at the word level gives better results and is less complex.</a:t>
                      </a:r>
                      <a:endParaRPr lang="en-US" dirty="0"/>
                    </a:p>
                  </a:txBody>
                  <a:tcPr/>
                </a:tc>
                <a:extLst>
                  <a:ext uri="{0D108BD9-81ED-4DB2-BD59-A6C34878D82A}">
                    <a16:rowId xmlns:a16="http://schemas.microsoft.com/office/drawing/2014/main" val="1763260453"/>
                  </a:ext>
                </a:extLst>
              </a:tr>
              <a:tr h="580791">
                <a:tc>
                  <a:txBody>
                    <a:bodyPr/>
                    <a:lstStyle/>
                    <a:p>
                      <a:r>
                        <a:rPr lang="en-US" dirty="0"/>
                        <a:t>Advances in NLP applied to Word Prediction </a:t>
                      </a:r>
                    </a:p>
                  </a:txBody>
                  <a:tcPr/>
                </a:tc>
                <a:tc>
                  <a:txBody>
                    <a:bodyPr/>
                    <a:lstStyle/>
                    <a:p>
                      <a:r>
                        <a:rPr lang="en-US" dirty="0"/>
                        <a:t>2008</a:t>
                      </a:r>
                    </a:p>
                  </a:txBody>
                  <a:tcPr/>
                </a:tc>
                <a:tc>
                  <a:txBody>
                    <a:bodyPr/>
                    <a:lstStyle/>
                    <a:p>
                      <a:r>
                        <a:rPr lang="en-IN" sz="1400" b="0" i="0" u="none" strike="noStrike" cap="none" dirty="0">
                          <a:solidFill>
                            <a:schemeClr val="dk1"/>
                          </a:solidFill>
                          <a:effectLst/>
                          <a:latin typeface="+mn-lt"/>
                          <a:ea typeface="+mn-ea"/>
                          <a:cs typeface="+mn-cs"/>
                          <a:sym typeface="Arial"/>
                        </a:rPr>
                        <a:t>University of Pisa</a:t>
                      </a:r>
                      <a:endParaRPr lang="en-US" dirty="0"/>
                    </a:p>
                  </a:txBody>
                  <a:tcPr/>
                </a:tc>
                <a:tc>
                  <a:txBody>
                    <a:bodyPr/>
                    <a:lstStyle/>
                    <a:p>
                      <a:r>
                        <a:rPr lang="en-US" dirty="0"/>
                        <a:t>Use of POS tags for  refining the prediction algorithms</a:t>
                      </a:r>
                    </a:p>
                  </a:txBody>
                  <a:tcPr/>
                </a:tc>
                <a:tc>
                  <a:txBody>
                    <a:bodyPr/>
                    <a:lstStyle/>
                    <a:p>
                      <a:r>
                        <a:rPr lang="en-US" dirty="0"/>
                        <a:t>Have not reached to a stage of usage and implementation</a:t>
                      </a:r>
                    </a:p>
                  </a:txBody>
                  <a:tcPr/>
                </a:tc>
                <a:extLst>
                  <a:ext uri="{0D108BD9-81ED-4DB2-BD59-A6C34878D82A}">
                    <a16:rowId xmlns:a16="http://schemas.microsoft.com/office/drawing/2014/main" val="775881643"/>
                  </a:ext>
                </a:extLst>
              </a:tr>
            </a:tbl>
          </a:graphicData>
        </a:graphic>
      </p:graphicFrame>
      <p:sp>
        <p:nvSpPr>
          <p:cNvPr id="3" name="Google Shape;199;p44">
            <a:extLst>
              <a:ext uri="{FF2B5EF4-FFF2-40B4-BE49-F238E27FC236}">
                <a16:creationId xmlns:a16="http://schemas.microsoft.com/office/drawing/2014/main" id="{BAA15010-3B06-2F30-F48D-F51A772DA228}"/>
              </a:ext>
            </a:extLst>
          </p:cNvPr>
          <p:cNvSpPr txBox="1"/>
          <p:nvPr/>
        </p:nvSpPr>
        <p:spPr>
          <a:xfrm>
            <a:off x="3934025" y="1119450"/>
            <a:ext cx="8694000" cy="461700"/>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Literature Survey</a:t>
            </a:r>
            <a:endParaRPr sz="1400" b="0" i="0" u="none" strike="noStrike" cap="none" dirty="0">
              <a:solidFill>
                <a:schemeClr val="accen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4"/>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 name="Google Shape;198;p44"/>
          <p:cNvSpPr txBox="1"/>
          <p:nvPr/>
        </p:nvSpPr>
        <p:spPr>
          <a:xfrm>
            <a:off x="1141075" y="1903925"/>
            <a:ext cx="10218300" cy="4619400"/>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100000"/>
              </a:lnSpc>
              <a:spcBef>
                <a:spcPts val="0"/>
              </a:spcBef>
              <a:spcAft>
                <a:spcPts val="0"/>
              </a:spcAft>
              <a:buClr>
                <a:schemeClr val="accent1"/>
              </a:buClr>
              <a:buSzPts val="2000"/>
              <a:buFont typeface="Calibri"/>
              <a:buChar char="●"/>
            </a:pPr>
            <a:endParaRPr sz="2400" dirty="0">
              <a:solidFill>
                <a:schemeClr val="accent1"/>
              </a:solidFill>
              <a:latin typeface="Calibri"/>
              <a:ea typeface="Calibri"/>
              <a:cs typeface="Calibri"/>
              <a:sym typeface="Calibri"/>
            </a:endParaRPr>
          </a:p>
        </p:txBody>
      </p:sp>
      <p:sp>
        <p:nvSpPr>
          <p:cNvPr id="199" name="Google Shape;199;p44"/>
          <p:cNvSpPr txBox="1"/>
          <p:nvPr/>
        </p:nvSpPr>
        <p:spPr>
          <a:xfrm>
            <a:off x="3934025" y="1119450"/>
            <a:ext cx="8694000" cy="461700"/>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Literature Survey</a:t>
            </a:r>
            <a:endParaRPr sz="1400" b="0" i="0" u="none" strike="noStrike" cap="none" dirty="0">
              <a:solidFill>
                <a:schemeClr val="accent1"/>
              </a:solidFill>
              <a:latin typeface="Calibri"/>
              <a:ea typeface="Calibri"/>
              <a:cs typeface="Calibri"/>
              <a:sym typeface="Calibri"/>
            </a:endParaRPr>
          </a:p>
        </p:txBody>
      </p:sp>
      <p:graphicFrame>
        <p:nvGraphicFramePr>
          <p:cNvPr id="2" name="Table 2">
            <a:extLst>
              <a:ext uri="{FF2B5EF4-FFF2-40B4-BE49-F238E27FC236}">
                <a16:creationId xmlns:a16="http://schemas.microsoft.com/office/drawing/2014/main" id="{294766F7-61ED-EB7D-631C-3DA90925046D}"/>
              </a:ext>
            </a:extLst>
          </p:cNvPr>
          <p:cNvGraphicFramePr>
            <a:graphicFrameLocks noGrp="1"/>
          </p:cNvGraphicFramePr>
          <p:nvPr>
            <p:extLst>
              <p:ext uri="{D42A27DB-BD31-4B8C-83A1-F6EECF244321}">
                <p14:modId xmlns:p14="http://schemas.microsoft.com/office/powerpoint/2010/main" val="2195700415"/>
              </p:ext>
            </p:extLst>
          </p:nvPr>
        </p:nvGraphicFramePr>
        <p:xfrm>
          <a:off x="0" y="1617668"/>
          <a:ext cx="12192000" cy="5240332"/>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111254410"/>
                    </a:ext>
                  </a:extLst>
                </a:gridCol>
                <a:gridCol w="1689717">
                  <a:extLst>
                    <a:ext uri="{9D8B030D-6E8A-4147-A177-3AD203B41FA5}">
                      <a16:colId xmlns:a16="http://schemas.microsoft.com/office/drawing/2014/main" val="1968346851"/>
                    </a:ext>
                  </a:extLst>
                </a:gridCol>
                <a:gridCol w="3222594">
                  <a:extLst>
                    <a:ext uri="{9D8B030D-6E8A-4147-A177-3AD203B41FA5}">
                      <a16:colId xmlns:a16="http://schemas.microsoft.com/office/drawing/2014/main" val="798510908"/>
                    </a:ext>
                  </a:extLst>
                </a:gridCol>
                <a:gridCol w="2402889">
                  <a:extLst>
                    <a:ext uri="{9D8B030D-6E8A-4147-A177-3AD203B41FA5}">
                      <a16:colId xmlns:a16="http://schemas.microsoft.com/office/drawing/2014/main" val="3570415204"/>
                    </a:ext>
                  </a:extLst>
                </a:gridCol>
                <a:gridCol w="2438400">
                  <a:extLst>
                    <a:ext uri="{9D8B030D-6E8A-4147-A177-3AD203B41FA5}">
                      <a16:colId xmlns:a16="http://schemas.microsoft.com/office/drawing/2014/main" val="1399293989"/>
                    </a:ext>
                  </a:extLst>
                </a:gridCol>
              </a:tblGrid>
              <a:tr h="519936">
                <a:tc>
                  <a:txBody>
                    <a:bodyPr/>
                    <a:lstStyle/>
                    <a:p>
                      <a:r>
                        <a:rPr lang="en-US"/>
                        <a:t>Title of the paper</a:t>
                      </a:r>
                      <a:endParaRPr lang="en-US" dirty="0"/>
                    </a:p>
                  </a:txBody>
                  <a:tcPr/>
                </a:tc>
                <a:tc>
                  <a:txBody>
                    <a:bodyPr/>
                    <a:lstStyle/>
                    <a:p>
                      <a:r>
                        <a:rPr lang="en-US"/>
                        <a:t>Year of Publication</a:t>
                      </a:r>
                      <a:endParaRPr lang="en-US" dirty="0"/>
                    </a:p>
                  </a:txBody>
                  <a:tcPr/>
                </a:tc>
                <a:tc>
                  <a:txBody>
                    <a:bodyPr/>
                    <a:lstStyle/>
                    <a:p>
                      <a:r>
                        <a:rPr lang="en-US" dirty="0"/>
                        <a:t>Journal/Conference Name</a:t>
                      </a:r>
                    </a:p>
                  </a:txBody>
                  <a:tcPr/>
                </a:tc>
                <a:tc>
                  <a:txBody>
                    <a:bodyPr/>
                    <a:lstStyle/>
                    <a:p>
                      <a:r>
                        <a:rPr lang="en-US" dirty="0"/>
                        <a:t>Advantages</a:t>
                      </a:r>
                    </a:p>
                  </a:txBody>
                  <a:tcPr/>
                </a:tc>
                <a:tc>
                  <a:txBody>
                    <a:bodyPr/>
                    <a:lstStyle/>
                    <a:p>
                      <a:r>
                        <a:rPr lang="en-US"/>
                        <a:t>Limitations</a:t>
                      </a:r>
                      <a:endParaRPr lang="en-US" dirty="0"/>
                    </a:p>
                  </a:txBody>
                  <a:tcPr/>
                </a:tc>
                <a:extLst>
                  <a:ext uri="{0D108BD9-81ED-4DB2-BD59-A6C34878D82A}">
                    <a16:rowId xmlns:a16="http://schemas.microsoft.com/office/drawing/2014/main" val="1424224"/>
                  </a:ext>
                </a:extLst>
              </a:tr>
              <a:tr h="1627052">
                <a:tc>
                  <a:txBody>
                    <a:bodyPr/>
                    <a:lstStyle/>
                    <a:p>
                      <a:r>
                        <a:rPr lang="en-US" dirty="0"/>
                        <a:t>Predicting the next word using the Markov Chain Model according to profiling personality</a:t>
                      </a:r>
                    </a:p>
                  </a:txBody>
                  <a:tcPr/>
                </a:tc>
                <a:tc>
                  <a:txBody>
                    <a:bodyPr/>
                    <a:lstStyle/>
                    <a:p>
                      <a:r>
                        <a:rPr lang="en-IN" dirty="0"/>
                        <a:t>2021</a:t>
                      </a:r>
                      <a:endParaRPr lang="en-US" dirty="0"/>
                    </a:p>
                  </a:txBody>
                  <a:tcPr/>
                </a:tc>
                <a:tc>
                  <a:txBody>
                    <a:bodyPr/>
                    <a:lstStyle/>
                    <a:p>
                      <a:r>
                        <a:rPr lang="en-IN" dirty="0"/>
                        <a:t>Springer Nature 2021</a:t>
                      </a:r>
                      <a:endParaRPr lang="en-US" dirty="0"/>
                    </a:p>
                  </a:txBody>
                  <a:tcPr/>
                </a:tc>
                <a:tc>
                  <a:txBody>
                    <a:bodyPr/>
                    <a:lstStyle/>
                    <a:p>
                      <a:r>
                        <a:rPr lang="en-US" dirty="0"/>
                        <a:t>Successful in identifying and detecting the accuracy of the personality prediction and suggesting the target words for each user</a:t>
                      </a:r>
                    </a:p>
                  </a:txBody>
                  <a:tcPr/>
                </a:tc>
                <a:tc>
                  <a:txBody>
                    <a:bodyPr/>
                    <a:lstStyle/>
                    <a:p>
                      <a:r>
                        <a:rPr lang="en-US" dirty="0"/>
                        <a:t>Development of real model to precisely profile the user’s personality</a:t>
                      </a:r>
                    </a:p>
                  </a:txBody>
                  <a:tcPr/>
                </a:tc>
                <a:extLst>
                  <a:ext uri="{0D108BD9-81ED-4DB2-BD59-A6C34878D82A}">
                    <a16:rowId xmlns:a16="http://schemas.microsoft.com/office/drawing/2014/main" val="847681876"/>
                  </a:ext>
                </a:extLst>
              </a:tr>
              <a:tr h="1546672">
                <a:tc>
                  <a:txBody>
                    <a:bodyPr/>
                    <a:lstStyle/>
                    <a:p>
                      <a:r>
                        <a:rPr lang="en-US" dirty="0"/>
                        <a:t>Natural Language Generation in the form of next word prediction using Markov chains</a:t>
                      </a:r>
                    </a:p>
                  </a:txBody>
                  <a:tcPr/>
                </a:tc>
                <a:tc>
                  <a:txBody>
                    <a:bodyPr/>
                    <a:lstStyle/>
                    <a:p>
                      <a:r>
                        <a:rPr lang="en-US" dirty="0"/>
                        <a:t>2017</a:t>
                      </a:r>
                    </a:p>
                  </a:txBody>
                  <a:tcPr/>
                </a:tc>
                <a:tc>
                  <a:txBody>
                    <a:bodyPr/>
                    <a:lstStyle/>
                    <a:p>
                      <a:br>
                        <a:rPr lang="en-IN" dirty="0"/>
                      </a:br>
                      <a:r>
                        <a:rPr lang="en-IN" sz="1400" b="0" i="0" u="none" strike="noStrike" cap="none" dirty="0">
                          <a:solidFill>
                            <a:schemeClr val="dk1"/>
                          </a:solidFill>
                          <a:effectLst/>
                          <a:latin typeface="+mn-lt"/>
                          <a:ea typeface="+mn-ea"/>
                          <a:cs typeface="+mn-cs"/>
                          <a:sym typeface="Arial"/>
                        </a:rPr>
                        <a:t>TECHNICAL UNIVERSITY OF CRETE School of </a:t>
                      </a:r>
                      <a:r>
                        <a:rPr lang="en-IN" dirty="0"/>
                        <a:t>ENGINEERING COMPUTERS</a:t>
                      </a:r>
                      <a:endParaRPr lang="en-US" dirty="0"/>
                    </a:p>
                  </a:txBody>
                  <a:tcPr/>
                </a:tc>
                <a:tc>
                  <a:txBody>
                    <a:bodyPr/>
                    <a:lstStyle/>
                    <a:p>
                      <a:r>
                        <a:rPr lang="en-US" dirty="0"/>
                        <a:t>a model of higher complexity needs more data for training</a:t>
                      </a:r>
                    </a:p>
                  </a:txBody>
                  <a:tcPr/>
                </a:tc>
                <a:tc>
                  <a:txBody>
                    <a:bodyPr/>
                    <a:lstStyle/>
                    <a:p>
                      <a:endParaRPr lang="en-US" dirty="0"/>
                    </a:p>
                  </a:txBody>
                  <a:tcPr/>
                </a:tc>
                <a:extLst>
                  <a:ext uri="{0D108BD9-81ED-4DB2-BD59-A6C34878D82A}">
                    <a16:rowId xmlns:a16="http://schemas.microsoft.com/office/drawing/2014/main" val="2424476626"/>
                  </a:ext>
                </a:extLst>
              </a:tr>
              <a:tr h="1546672">
                <a:tc>
                  <a:txBody>
                    <a:bodyPr/>
                    <a:lstStyle/>
                    <a:p>
                      <a:r>
                        <a:rPr lang="en-US" dirty="0"/>
                        <a:t>Next Words Prediction Using Recurrent </a:t>
                      </a:r>
                      <a:r>
                        <a:rPr lang="en-US" dirty="0" err="1"/>
                        <a:t>NeuralNetworks</a:t>
                      </a:r>
                      <a:endParaRPr lang="en-US" dirty="0"/>
                    </a:p>
                  </a:txBody>
                  <a:tcPr/>
                </a:tc>
                <a:tc>
                  <a:txBody>
                    <a:bodyPr/>
                    <a:lstStyle/>
                    <a:p>
                      <a:r>
                        <a:rPr lang="en-IN" dirty="0"/>
                        <a:t>2021</a:t>
                      </a:r>
                      <a:endParaRPr lang="en-US" dirty="0"/>
                    </a:p>
                  </a:txBody>
                  <a:tcPr/>
                </a:tc>
                <a:tc>
                  <a:txBody>
                    <a:bodyPr/>
                    <a:lstStyle/>
                    <a:p>
                      <a:r>
                        <a:rPr lang="en-US" dirty="0"/>
                        <a:t>ITM Web of Conferences 40</a:t>
                      </a:r>
                    </a:p>
                  </a:txBody>
                  <a:tcPr/>
                </a:tc>
                <a:tc>
                  <a:txBody>
                    <a:bodyPr/>
                    <a:lstStyle/>
                    <a:p>
                      <a:r>
                        <a:rPr lang="en-US" dirty="0"/>
                        <a:t>current pre-arranged designs for corpus are used by looking on the web for open-source executions</a:t>
                      </a:r>
                    </a:p>
                  </a:txBody>
                  <a:tcPr/>
                </a:tc>
                <a:tc>
                  <a:txBody>
                    <a:bodyPr/>
                    <a:lstStyle/>
                    <a:p>
                      <a:r>
                        <a:rPr lang="en-US" dirty="0"/>
                        <a:t>Lower accuracies even after tuning the hyperparameters</a:t>
                      </a:r>
                    </a:p>
                  </a:txBody>
                  <a:tcPr/>
                </a:tc>
                <a:extLst>
                  <a:ext uri="{0D108BD9-81ED-4DB2-BD59-A6C34878D82A}">
                    <a16:rowId xmlns:a16="http://schemas.microsoft.com/office/drawing/2014/main" val="1468419853"/>
                  </a:ext>
                </a:extLst>
              </a:tr>
            </a:tbl>
          </a:graphicData>
        </a:graphic>
      </p:graphicFrame>
    </p:spTree>
    <p:extLst>
      <p:ext uri="{BB962C8B-B14F-4D97-AF65-F5344CB8AC3E}">
        <p14:creationId xmlns:p14="http://schemas.microsoft.com/office/powerpoint/2010/main" val="1712649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4"/>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 name="Google Shape;198;p44"/>
          <p:cNvSpPr txBox="1"/>
          <p:nvPr/>
        </p:nvSpPr>
        <p:spPr>
          <a:xfrm>
            <a:off x="1141075" y="1930558"/>
            <a:ext cx="10218300" cy="4619400"/>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100000"/>
              </a:lnSpc>
              <a:spcBef>
                <a:spcPts val="0"/>
              </a:spcBef>
              <a:spcAft>
                <a:spcPts val="0"/>
              </a:spcAft>
              <a:buClr>
                <a:schemeClr val="accent1"/>
              </a:buClr>
              <a:buSzPts val="2000"/>
              <a:buFont typeface="Calibri"/>
              <a:buChar char="●"/>
            </a:pPr>
            <a:endParaRPr sz="2400" dirty="0">
              <a:solidFill>
                <a:schemeClr val="accent1"/>
              </a:solidFill>
              <a:latin typeface="Calibri"/>
              <a:ea typeface="Calibri"/>
              <a:cs typeface="Calibri"/>
              <a:sym typeface="Calibri"/>
            </a:endParaRPr>
          </a:p>
        </p:txBody>
      </p:sp>
      <p:sp>
        <p:nvSpPr>
          <p:cNvPr id="199" name="Google Shape;199;p44"/>
          <p:cNvSpPr txBox="1"/>
          <p:nvPr/>
        </p:nvSpPr>
        <p:spPr>
          <a:xfrm>
            <a:off x="3934025" y="1119450"/>
            <a:ext cx="8694000" cy="461700"/>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Literature Survey</a:t>
            </a:r>
            <a:endParaRPr sz="1400" b="0" i="0" u="none" strike="noStrike" cap="none" dirty="0">
              <a:solidFill>
                <a:schemeClr val="accent1"/>
              </a:solidFill>
              <a:latin typeface="Calibri"/>
              <a:ea typeface="Calibri"/>
              <a:cs typeface="Calibri"/>
              <a:sym typeface="Calibri"/>
            </a:endParaRPr>
          </a:p>
        </p:txBody>
      </p:sp>
      <p:graphicFrame>
        <p:nvGraphicFramePr>
          <p:cNvPr id="2" name="Table 2">
            <a:extLst>
              <a:ext uri="{FF2B5EF4-FFF2-40B4-BE49-F238E27FC236}">
                <a16:creationId xmlns:a16="http://schemas.microsoft.com/office/drawing/2014/main" id="{294766F7-61ED-EB7D-631C-3DA90925046D}"/>
              </a:ext>
            </a:extLst>
          </p:cNvPr>
          <p:cNvGraphicFramePr>
            <a:graphicFrameLocks noGrp="1"/>
          </p:cNvGraphicFramePr>
          <p:nvPr>
            <p:extLst>
              <p:ext uri="{D42A27DB-BD31-4B8C-83A1-F6EECF244321}">
                <p14:modId xmlns:p14="http://schemas.microsoft.com/office/powerpoint/2010/main" val="931841203"/>
              </p:ext>
            </p:extLst>
          </p:nvPr>
        </p:nvGraphicFramePr>
        <p:xfrm>
          <a:off x="0" y="1617668"/>
          <a:ext cx="12192000" cy="3083554"/>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111254410"/>
                    </a:ext>
                  </a:extLst>
                </a:gridCol>
                <a:gridCol w="2438400">
                  <a:extLst>
                    <a:ext uri="{9D8B030D-6E8A-4147-A177-3AD203B41FA5}">
                      <a16:colId xmlns:a16="http://schemas.microsoft.com/office/drawing/2014/main" val="1968346851"/>
                    </a:ext>
                  </a:extLst>
                </a:gridCol>
                <a:gridCol w="2438400">
                  <a:extLst>
                    <a:ext uri="{9D8B030D-6E8A-4147-A177-3AD203B41FA5}">
                      <a16:colId xmlns:a16="http://schemas.microsoft.com/office/drawing/2014/main" val="798510908"/>
                    </a:ext>
                  </a:extLst>
                </a:gridCol>
                <a:gridCol w="2438400">
                  <a:extLst>
                    <a:ext uri="{9D8B030D-6E8A-4147-A177-3AD203B41FA5}">
                      <a16:colId xmlns:a16="http://schemas.microsoft.com/office/drawing/2014/main" val="3570415204"/>
                    </a:ext>
                  </a:extLst>
                </a:gridCol>
                <a:gridCol w="2438400">
                  <a:extLst>
                    <a:ext uri="{9D8B030D-6E8A-4147-A177-3AD203B41FA5}">
                      <a16:colId xmlns:a16="http://schemas.microsoft.com/office/drawing/2014/main" val="1399293989"/>
                    </a:ext>
                  </a:extLst>
                </a:gridCol>
              </a:tblGrid>
              <a:tr h="977851">
                <a:tc>
                  <a:txBody>
                    <a:bodyPr/>
                    <a:lstStyle/>
                    <a:p>
                      <a:r>
                        <a:rPr lang="en-US" dirty="0"/>
                        <a:t>Title of the paper</a:t>
                      </a:r>
                    </a:p>
                  </a:txBody>
                  <a:tcPr/>
                </a:tc>
                <a:tc>
                  <a:txBody>
                    <a:bodyPr/>
                    <a:lstStyle/>
                    <a:p>
                      <a:r>
                        <a:rPr lang="en-US" dirty="0"/>
                        <a:t>Year of Publication</a:t>
                      </a:r>
                    </a:p>
                  </a:txBody>
                  <a:tcPr/>
                </a:tc>
                <a:tc>
                  <a:txBody>
                    <a:bodyPr/>
                    <a:lstStyle/>
                    <a:p>
                      <a:r>
                        <a:rPr lang="en-US" dirty="0"/>
                        <a:t>Journal/Conference Name</a:t>
                      </a:r>
                    </a:p>
                  </a:txBody>
                  <a:tcPr/>
                </a:tc>
                <a:tc>
                  <a:txBody>
                    <a:bodyPr/>
                    <a:lstStyle/>
                    <a:p>
                      <a:r>
                        <a:rPr lang="en-US" dirty="0"/>
                        <a:t>Advantages</a:t>
                      </a:r>
                    </a:p>
                  </a:txBody>
                  <a:tcPr/>
                </a:tc>
                <a:tc>
                  <a:txBody>
                    <a:bodyPr/>
                    <a:lstStyle/>
                    <a:p>
                      <a:r>
                        <a:rPr lang="en-US" dirty="0"/>
                        <a:t>Limitations</a:t>
                      </a:r>
                    </a:p>
                  </a:txBody>
                  <a:tcPr/>
                </a:tc>
                <a:extLst>
                  <a:ext uri="{0D108BD9-81ED-4DB2-BD59-A6C34878D82A}">
                    <a16:rowId xmlns:a16="http://schemas.microsoft.com/office/drawing/2014/main" val="1424224"/>
                  </a:ext>
                </a:extLst>
              </a:tr>
              <a:tr h="2105703">
                <a:tc>
                  <a:txBody>
                    <a:bodyPr/>
                    <a:lstStyle/>
                    <a:p>
                      <a:r>
                        <a:rPr lang="en-US" sz="1400" b="0" i="0" u="none" strike="noStrike" cap="none" dirty="0">
                          <a:solidFill>
                            <a:schemeClr val="dk1"/>
                          </a:solidFill>
                          <a:effectLst/>
                          <a:latin typeface="+mn-lt"/>
                          <a:ea typeface="+mn-ea"/>
                          <a:cs typeface="+mn-cs"/>
                          <a:sym typeface="Arial"/>
                        </a:rPr>
                        <a:t>NEXT WORD PREDICTION AND CORRECTION SYSTEMUSING TENSORFLOW</a:t>
                      </a:r>
                      <a:br>
                        <a:rPr lang="en-US" dirty="0"/>
                      </a:br>
                      <a:endParaRPr lang="en-US" dirty="0"/>
                    </a:p>
                  </a:txBody>
                  <a:tcPr/>
                </a:tc>
                <a:tc>
                  <a:txBody>
                    <a:bodyPr/>
                    <a:lstStyle/>
                    <a:p>
                      <a:r>
                        <a:rPr lang="en-IN" sz="1400" b="0" i="0" u="none" strike="noStrike" cap="none" dirty="0">
                          <a:solidFill>
                            <a:schemeClr val="dk1"/>
                          </a:solidFill>
                          <a:effectLst/>
                          <a:latin typeface="+mn-lt"/>
                          <a:ea typeface="+mn-ea"/>
                          <a:cs typeface="+mn-cs"/>
                          <a:sym typeface="Arial"/>
                        </a:rPr>
                        <a:t>2017</a:t>
                      </a:r>
                      <a:endParaRPr lang="en-US" dirty="0"/>
                    </a:p>
                  </a:txBody>
                  <a:tcPr/>
                </a:tc>
                <a:tc>
                  <a:txBody>
                    <a:bodyPr/>
                    <a:lstStyle/>
                    <a:p>
                      <a:r>
                        <a:rPr lang="en-IN" sz="1400" b="0" i="0" u="none" strike="noStrike" cap="none" dirty="0">
                          <a:solidFill>
                            <a:schemeClr val="dk1"/>
                          </a:solidFill>
                          <a:effectLst/>
                          <a:latin typeface="+mn-lt"/>
                          <a:ea typeface="+mn-ea"/>
                          <a:cs typeface="+mn-cs"/>
                          <a:sym typeface="Arial"/>
                        </a:rPr>
                        <a:t>BMSCE</a:t>
                      </a:r>
                      <a:endParaRPr lang="en-US" dirty="0"/>
                    </a:p>
                  </a:txBody>
                  <a:tcPr/>
                </a:tc>
                <a:tc>
                  <a:txBody>
                    <a:bodyPr/>
                    <a:lstStyle/>
                    <a:p>
                      <a:r>
                        <a:rPr lang="en-US" sz="1400" b="0" i="0" u="none" strike="noStrike" cap="none" dirty="0">
                          <a:solidFill>
                            <a:schemeClr val="dk1"/>
                          </a:solidFill>
                          <a:effectLst/>
                          <a:latin typeface="+mn-lt"/>
                          <a:ea typeface="+mn-ea"/>
                          <a:cs typeface="+mn-cs"/>
                          <a:sym typeface="Arial"/>
                        </a:rPr>
                        <a:t>predicting and correcting the next/target words using some mechanisms and using TensorFlow closed loop system, the scalability of trained system can be increased</a:t>
                      </a:r>
                      <a:endParaRPr lang="en-US" dirty="0"/>
                    </a:p>
                  </a:txBody>
                  <a:tcPr/>
                </a:tc>
                <a:tc>
                  <a:txBody>
                    <a:bodyPr/>
                    <a:lstStyle/>
                    <a:p>
                      <a:r>
                        <a:rPr lang="en-US" sz="1400" b="0" i="0" u="none" strike="noStrike" cap="none" dirty="0">
                          <a:solidFill>
                            <a:schemeClr val="dk1"/>
                          </a:solidFill>
                          <a:effectLst/>
                          <a:latin typeface="+mn-lt"/>
                          <a:ea typeface="+mn-ea"/>
                          <a:cs typeface="+mn-cs"/>
                          <a:sym typeface="Arial"/>
                        </a:rPr>
                        <a:t>The scalability of trained system can be increased and using perplexity concept the system will decide that the sentence is having more misspelt and the performance of the system can be increased.</a:t>
                      </a:r>
                      <a:endParaRPr lang="en-US" dirty="0"/>
                    </a:p>
                  </a:txBody>
                  <a:tcPr/>
                </a:tc>
                <a:extLst>
                  <a:ext uri="{0D108BD9-81ED-4DB2-BD59-A6C34878D82A}">
                    <a16:rowId xmlns:a16="http://schemas.microsoft.com/office/drawing/2014/main" val="847681876"/>
                  </a:ext>
                </a:extLst>
              </a:tr>
            </a:tbl>
          </a:graphicData>
        </a:graphic>
      </p:graphicFrame>
    </p:spTree>
    <p:extLst>
      <p:ext uri="{BB962C8B-B14F-4D97-AF65-F5344CB8AC3E}">
        <p14:creationId xmlns:p14="http://schemas.microsoft.com/office/powerpoint/2010/main" val="456346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5"/>
          <p:cNvSpPr/>
          <p:nvPr/>
        </p:nvSpPr>
        <p:spPr>
          <a:xfrm>
            <a:off x="3048000"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45"/>
          <p:cNvSpPr txBox="1"/>
          <p:nvPr/>
        </p:nvSpPr>
        <p:spPr>
          <a:xfrm>
            <a:off x="1066800" y="1794197"/>
            <a:ext cx="9601200" cy="4619400"/>
          </a:xfrm>
          <a:prstGeom prst="rect">
            <a:avLst/>
          </a:prstGeom>
          <a:noFill/>
          <a:ln>
            <a:noFill/>
          </a:ln>
        </p:spPr>
        <p:txBody>
          <a:bodyPr spcFirstLastPara="1" wrap="square" lIns="91425" tIns="45700" rIns="91425" bIns="45700" anchor="t" anchorCtr="0">
            <a:noAutofit/>
          </a:bodyPr>
          <a:lstStyle/>
          <a:p>
            <a:pPr marL="457200" marR="0" lvl="0" indent="-381000" algn="just" rtl="0">
              <a:lnSpc>
                <a:spcPct val="100000"/>
              </a:lnSpc>
              <a:spcBef>
                <a:spcPts val="0"/>
              </a:spcBef>
              <a:spcAft>
                <a:spcPts val="0"/>
              </a:spcAft>
              <a:buClr>
                <a:schemeClr val="accent1"/>
              </a:buClr>
              <a:buSzPts val="2400"/>
              <a:buFont typeface="Calibri"/>
              <a:buChar char="●"/>
            </a:pPr>
            <a:endParaRPr lang="en-US" sz="2400" dirty="0">
              <a:solidFill>
                <a:schemeClr val="accent1"/>
              </a:solidFill>
              <a:latin typeface="Bahnschrift SemiBold" panose="020B0502040204020203" pitchFamily="34" charset="0"/>
              <a:ea typeface="Calibri"/>
              <a:cs typeface="Calibri"/>
              <a:sym typeface="Calibri"/>
            </a:endParaRPr>
          </a:p>
          <a:p>
            <a:pPr marL="76200" marR="0" lvl="0" algn="just" rtl="0">
              <a:lnSpc>
                <a:spcPct val="100000"/>
              </a:lnSpc>
              <a:spcBef>
                <a:spcPts val="0"/>
              </a:spcBef>
              <a:spcAft>
                <a:spcPts val="0"/>
              </a:spcAft>
              <a:buClr>
                <a:schemeClr val="accent1"/>
              </a:buClr>
              <a:buSzPts val="2400"/>
            </a:pPr>
            <a:r>
              <a:rPr lang="en-US" sz="2400" dirty="0">
                <a:solidFill>
                  <a:schemeClr val="accent1"/>
                </a:solidFill>
                <a:latin typeface="Bahnschrift SemiBold" panose="020B0502040204020203" pitchFamily="34" charset="0"/>
                <a:ea typeface="Calibri"/>
                <a:cs typeface="Calibri"/>
                <a:sym typeface="Calibri"/>
              </a:rPr>
              <a:t>Our Dataset</a:t>
            </a:r>
          </a:p>
          <a:p>
            <a:pPr marL="457200" marR="0" lvl="0" indent="-381000" algn="just" rtl="0">
              <a:lnSpc>
                <a:spcPct val="100000"/>
              </a:lnSpc>
              <a:spcBef>
                <a:spcPts val="0"/>
              </a:spcBef>
              <a:spcAft>
                <a:spcPts val="0"/>
              </a:spcAft>
              <a:buClr>
                <a:schemeClr val="accent1"/>
              </a:buClr>
              <a:buSzPts val="2400"/>
              <a:buFont typeface="Calibri"/>
              <a:buChar char="●"/>
            </a:pPr>
            <a:r>
              <a:rPr lang="en-US" sz="2400" dirty="0">
                <a:solidFill>
                  <a:schemeClr val="accent1"/>
                </a:solidFill>
                <a:latin typeface="Bahnschrift SemiBold" panose="020B0502040204020203" pitchFamily="34" charset="0"/>
                <a:ea typeface="Calibri"/>
                <a:cs typeface="Calibri"/>
                <a:sym typeface="Calibri"/>
              </a:rPr>
              <a:t>Our dataset is a text file called “Pride And Prejudice.txt” which has been loaded onto Google Collab for applying the further mentioned models on it (LSTM and BERT respectively) such that the models can predict the next word based on the learning it has received after being trained on the dataset we have used.  </a:t>
            </a:r>
          </a:p>
          <a:p>
            <a:pPr marL="457200" marR="0" lvl="0" indent="-381000" algn="just" rtl="0">
              <a:lnSpc>
                <a:spcPct val="100000"/>
              </a:lnSpc>
              <a:spcBef>
                <a:spcPts val="0"/>
              </a:spcBef>
              <a:spcAft>
                <a:spcPts val="0"/>
              </a:spcAft>
              <a:buClr>
                <a:schemeClr val="accent1"/>
              </a:buClr>
              <a:buSzPts val="2400"/>
              <a:buFont typeface="Calibri"/>
              <a:buChar char="●"/>
            </a:pPr>
            <a:endParaRPr lang="en-US" sz="2400" dirty="0">
              <a:solidFill>
                <a:schemeClr val="accent1"/>
              </a:solidFill>
              <a:latin typeface="Bahnschrift SemiBold" panose="020B0502040204020203" pitchFamily="34" charset="0"/>
              <a:ea typeface="Calibri"/>
              <a:cs typeface="Calibri"/>
              <a:sym typeface="Calibri"/>
            </a:endParaRPr>
          </a:p>
          <a:p>
            <a:pPr marL="457200" marR="0" lvl="0" indent="-381000" algn="just" rtl="0">
              <a:lnSpc>
                <a:spcPct val="100000"/>
              </a:lnSpc>
              <a:spcBef>
                <a:spcPts val="0"/>
              </a:spcBef>
              <a:spcAft>
                <a:spcPts val="0"/>
              </a:spcAft>
              <a:buClr>
                <a:schemeClr val="accent1"/>
              </a:buClr>
              <a:buSzPts val="2400"/>
              <a:buFont typeface="Calibri"/>
              <a:buChar char="●"/>
            </a:pPr>
            <a:endParaRPr lang="en-US" sz="2400" dirty="0">
              <a:solidFill>
                <a:schemeClr val="accent1"/>
              </a:solidFill>
              <a:latin typeface="Bahnschrift SemiBold" panose="020B0502040204020203" pitchFamily="34" charset="0"/>
              <a:ea typeface="Calibri"/>
              <a:cs typeface="Calibri"/>
              <a:sym typeface="Calibri"/>
            </a:endParaRPr>
          </a:p>
        </p:txBody>
      </p:sp>
      <p:sp>
        <p:nvSpPr>
          <p:cNvPr id="207" name="Google Shape;207;p45"/>
          <p:cNvSpPr txBox="1"/>
          <p:nvPr/>
        </p:nvSpPr>
        <p:spPr>
          <a:xfrm>
            <a:off x="4405140" y="1156055"/>
            <a:ext cx="10292700" cy="461700"/>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dirty="0">
                <a:solidFill>
                  <a:schemeClr val="accent1"/>
                </a:solidFill>
                <a:latin typeface="Calibri"/>
                <a:ea typeface="Calibri"/>
                <a:cs typeface="Calibri"/>
                <a:sym typeface="Calibri"/>
              </a:rPr>
              <a:t>Proposed Approach</a:t>
            </a:r>
            <a:endParaRPr sz="1400" b="0" i="0" u="none" strike="noStrike" cap="none" dirty="0">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576585710"/>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599</TotalTime>
  <Words>1760</Words>
  <Application>Microsoft Office PowerPoint</Application>
  <PresentationFormat>Widescreen</PresentationFormat>
  <Paragraphs>166</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Calibri</vt:lpstr>
      <vt:lpstr>Montserrat Medium</vt:lpstr>
      <vt:lpstr>Trebuchet MS</vt:lpstr>
      <vt:lpstr>Montserrat ExtraBold</vt:lpstr>
      <vt:lpstr>Montserrat</vt:lpstr>
      <vt:lpstr>Bahnschrift SemiBold</vt:lpstr>
      <vt:lpstr>Arial</vt:lpstr>
      <vt:lpstr>Futuristic Background by Slidesgo</vt:lpstr>
      <vt:lpstr>Title : Next Word Predictor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Vrushank G</dc:creator>
  <cp:lastModifiedBy>Vrushank G</cp:lastModifiedBy>
  <cp:revision>21</cp:revision>
  <dcterms:modified xsi:type="dcterms:W3CDTF">2022-12-02T18:34:56Z</dcterms:modified>
</cp:coreProperties>
</file>